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10" autoAdjust="0"/>
    <p:restoredTop sz="98413" autoAdjust="0"/>
  </p:normalViewPr>
  <p:slideViewPr>
    <p:cSldViewPr snapToGrid="0" snapToObjects="1" showGuides="1">
      <p:cViewPr varScale="1">
        <p:scale>
          <a:sx n="34" d="100"/>
          <a:sy n="34" d="100"/>
        </p:scale>
        <p:origin x="3384" y="272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8A1EA0-3FF9-F34A-8C02-43D378C6D2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5590" y="277385"/>
            <a:ext cx="10617210" cy="378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EEC69B-7A71-7746-87E2-3A8F026A74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5590" y="277385"/>
            <a:ext cx="10617210" cy="378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386</TotalTime>
  <Words>17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Semibold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Microsoft Office User</cp:lastModifiedBy>
  <cp:revision>49</cp:revision>
  <dcterms:created xsi:type="dcterms:W3CDTF">2015-09-15T17:26:04Z</dcterms:created>
  <dcterms:modified xsi:type="dcterms:W3CDTF">2020-11-17T18:29:07Z</dcterms:modified>
</cp:coreProperties>
</file>