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9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2112" y="296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0" y="408178"/>
            <a:ext cx="10515600" cy="373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0" y="408178"/>
            <a:ext cx="10515600" cy="373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383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48</cp:revision>
  <dcterms:created xsi:type="dcterms:W3CDTF">2015-09-15T17:26:04Z</dcterms:created>
  <dcterms:modified xsi:type="dcterms:W3CDTF">2017-11-21T19:15:43Z</dcterms:modified>
</cp:coreProperties>
</file>