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89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2112" y="296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11/21/17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1" y="439210"/>
            <a:ext cx="10550533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1" y="439210"/>
            <a:ext cx="10550533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383</TotalTime>
  <Words>13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Source Sans Pro</vt:lpstr>
      <vt:lpstr>Source Sans Pro Semibold</vt:lpstr>
      <vt:lpstr>Arial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48</cp:revision>
  <dcterms:created xsi:type="dcterms:W3CDTF">2015-09-15T17:26:04Z</dcterms:created>
  <dcterms:modified xsi:type="dcterms:W3CDTF">2017-11-21T19:05:20Z</dcterms:modified>
</cp:coreProperties>
</file>