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39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1512" y="432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61" r="681" b="26315"/>
          <a:stretch/>
        </p:blipFill>
        <p:spPr>
          <a:xfrm>
            <a:off x="524933" y="507990"/>
            <a:ext cx="11982423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61" r="681" b="26315"/>
          <a:stretch/>
        </p:blipFill>
        <p:spPr>
          <a:xfrm>
            <a:off x="524933" y="507990"/>
            <a:ext cx="11982423" cy="350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398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50</cp:revision>
  <dcterms:created xsi:type="dcterms:W3CDTF">2015-09-15T17:26:04Z</dcterms:created>
  <dcterms:modified xsi:type="dcterms:W3CDTF">2018-01-16T14:33:30Z</dcterms:modified>
</cp:coreProperties>
</file>