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47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904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24242"/>
            <a:ext cx="11704320" cy="347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07990"/>
            <a:ext cx="11704320" cy="347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385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2017-11-21T19:37:14Z</dcterms:modified>
</cp:coreProperties>
</file>