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7" r:id="rId1"/>
    <p:sldMasterId id="2147483689" r:id="rId2"/>
  </p:sldMasterIdLst>
  <p:notesMasterIdLst>
    <p:notesMasterId r:id="rId5"/>
  </p:notesMasterIdLst>
  <p:sldIdLst>
    <p:sldId id="256" r:id="rId3"/>
    <p:sldId id="257" r:id="rId4"/>
  </p:sldIdLst>
  <p:sldSz cx="43891200" cy="32918400"/>
  <p:notesSz cx="6858000" cy="9144000"/>
  <p:defaultTextStyle>
    <a:defPPr>
      <a:defRPr lang="en-US"/>
    </a:defPPr>
    <a:lvl1pPr marL="0" algn="l" defTabSz="1969435" rtl="0" eaLnBrk="1" latinLnBrk="0" hangingPunct="1">
      <a:defRPr sz="7800" kern="1200">
        <a:solidFill>
          <a:schemeClr val="tx1"/>
        </a:solidFill>
        <a:latin typeface="+mn-lt"/>
        <a:ea typeface="+mn-ea"/>
        <a:cs typeface="+mn-cs"/>
      </a:defRPr>
    </a:lvl1pPr>
    <a:lvl2pPr marL="1969435" algn="l" defTabSz="1969435" rtl="0" eaLnBrk="1" latinLnBrk="0" hangingPunct="1">
      <a:defRPr sz="7800" kern="1200">
        <a:solidFill>
          <a:schemeClr val="tx1"/>
        </a:solidFill>
        <a:latin typeface="+mn-lt"/>
        <a:ea typeface="+mn-ea"/>
        <a:cs typeface="+mn-cs"/>
      </a:defRPr>
    </a:lvl2pPr>
    <a:lvl3pPr marL="3938869" algn="l" defTabSz="1969435" rtl="0" eaLnBrk="1" latinLnBrk="0" hangingPunct="1">
      <a:defRPr sz="7800" kern="1200">
        <a:solidFill>
          <a:schemeClr val="tx1"/>
        </a:solidFill>
        <a:latin typeface="+mn-lt"/>
        <a:ea typeface="+mn-ea"/>
        <a:cs typeface="+mn-cs"/>
      </a:defRPr>
    </a:lvl3pPr>
    <a:lvl4pPr marL="5908304" algn="l" defTabSz="1969435" rtl="0" eaLnBrk="1" latinLnBrk="0" hangingPunct="1">
      <a:defRPr sz="7800" kern="1200">
        <a:solidFill>
          <a:schemeClr val="tx1"/>
        </a:solidFill>
        <a:latin typeface="+mn-lt"/>
        <a:ea typeface="+mn-ea"/>
        <a:cs typeface="+mn-cs"/>
      </a:defRPr>
    </a:lvl4pPr>
    <a:lvl5pPr marL="7877739" algn="l" defTabSz="1969435" rtl="0" eaLnBrk="1" latinLnBrk="0" hangingPunct="1">
      <a:defRPr sz="7800" kern="1200">
        <a:solidFill>
          <a:schemeClr val="tx1"/>
        </a:solidFill>
        <a:latin typeface="+mn-lt"/>
        <a:ea typeface="+mn-ea"/>
        <a:cs typeface="+mn-cs"/>
      </a:defRPr>
    </a:lvl5pPr>
    <a:lvl6pPr marL="9847174" algn="l" defTabSz="1969435" rtl="0" eaLnBrk="1" latinLnBrk="0" hangingPunct="1">
      <a:defRPr sz="7800" kern="1200">
        <a:solidFill>
          <a:schemeClr val="tx1"/>
        </a:solidFill>
        <a:latin typeface="+mn-lt"/>
        <a:ea typeface="+mn-ea"/>
        <a:cs typeface="+mn-cs"/>
      </a:defRPr>
    </a:lvl6pPr>
    <a:lvl7pPr marL="11816608" algn="l" defTabSz="1969435" rtl="0" eaLnBrk="1" latinLnBrk="0" hangingPunct="1">
      <a:defRPr sz="7800" kern="1200">
        <a:solidFill>
          <a:schemeClr val="tx1"/>
        </a:solidFill>
        <a:latin typeface="+mn-lt"/>
        <a:ea typeface="+mn-ea"/>
        <a:cs typeface="+mn-cs"/>
      </a:defRPr>
    </a:lvl7pPr>
    <a:lvl8pPr marL="13786043" algn="l" defTabSz="1969435" rtl="0" eaLnBrk="1" latinLnBrk="0" hangingPunct="1">
      <a:defRPr sz="7800" kern="1200">
        <a:solidFill>
          <a:schemeClr val="tx1"/>
        </a:solidFill>
        <a:latin typeface="+mn-lt"/>
        <a:ea typeface="+mn-ea"/>
        <a:cs typeface="+mn-cs"/>
      </a:defRPr>
    </a:lvl8pPr>
    <a:lvl9pPr marL="15755478" algn="l" defTabSz="1969435" rtl="0" eaLnBrk="1" latinLnBrk="0" hangingPunct="1">
      <a:defRPr sz="7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0678">
          <p15:clr>
            <a:srgbClr val="A4A3A4"/>
          </p15:clr>
        </p15:guide>
        <p15:guide id="2" pos="1372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F8C01B"/>
    <a:srgbClr val="663300"/>
    <a:srgbClr val="6D3219"/>
    <a:srgbClr val="622B16"/>
    <a:srgbClr val="F6BA1C"/>
    <a:srgbClr val="5A1100"/>
    <a:srgbClr val="490E01"/>
    <a:srgbClr val="330000"/>
    <a:srgbClr val="999999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094" autoAdjust="0"/>
    <p:restoredTop sz="98413" autoAdjust="0"/>
  </p:normalViewPr>
  <p:slideViewPr>
    <p:cSldViewPr snapToGrid="0" snapToObjects="1" showGuides="1">
      <p:cViewPr>
        <p:scale>
          <a:sx n="40" d="100"/>
          <a:sy n="40" d="100"/>
        </p:scale>
        <p:origin x="1032" y="632"/>
      </p:cViewPr>
      <p:guideLst>
        <p:guide orient="horz" pos="10678"/>
        <p:guide pos="1372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notesMaster" Target="notesMasters/notesMaster1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DB15CAC-1A7E-064E-A6D1-C097839DB84E}" type="datetimeFigureOut">
              <a:rPr lang="en-US" smtClean="0"/>
              <a:t>11/21/17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24276EA-83CA-FE4F-A841-74D6D3DA3C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6956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24276EA-83CA-FE4F-A841-74D6D3DA3C0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9331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685800" y="4669972"/>
            <a:ext cx="42519600" cy="2762794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 sz="7200" b="0" i="0">
                <a:solidFill>
                  <a:srgbClr val="663300"/>
                </a:solidFill>
                <a:latin typeface="Source Sans Pro" charset="0"/>
                <a:ea typeface="Source Sans Pro" charset="0"/>
                <a:cs typeface="Source Sans Pro" charset="0"/>
              </a:defRPr>
            </a:lvl1pPr>
          </a:lstStyle>
          <a:p>
            <a:r>
              <a:rPr lang="en-US" dirty="0" smtClean="0"/>
              <a:t>Click to edit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44392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Relationship Id="rId3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lternate Process 5"/>
          <p:cNvSpPr/>
          <p:nvPr userDrawn="1"/>
        </p:nvSpPr>
        <p:spPr>
          <a:xfrm>
            <a:off x="507990" y="507990"/>
            <a:ext cx="11999366" cy="3509034"/>
          </a:xfrm>
          <a:prstGeom prst="flowChartAlternateProcess">
            <a:avLst/>
          </a:prstGeom>
          <a:solidFill>
            <a:srgbClr val="F8C01B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" name="Picture 2" descr="rowan_logo_edu_horizontal_rgb.png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24933" y="507990"/>
            <a:ext cx="11537019" cy="3509034"/>
          </a:xfrm>
          <a:prstGeom prst="rect">
            <a:avLst/>
          </a:prstGeom>
        </p:spPr>
      </p:pic>
      <p:sp>
        <p:nvSpPr>
          <p:cNvPr id="7" name="Alternate Process 6"/>
          <p:cNvSpPr/>
          <p:nvPr userDrawn="1"/>
        </p:nvSpPr>
        <p:spPr>
          <a:xfrm>
            <a:off x="12775207" y="507990"/>
            <a:ext cx="30557971" cy="3509034"/>
          </a:xfrm>
          <a:prstGeom prst="flowChartAlternateProcess">
            <a:avLst/>
          </a:prstGeom>
          <a:solidFill>
            <a:srgbClr val="F8C01B">
              <a:alpha val="34902"/>
            </a:srgb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4853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</p:sldLayoutIdLst>
  <p:txStyles>
    <p:titleStyle>
      <a:lvl1pPr algn="ctr" defTabSz="1969435" rtl="0" eaLnBrk="1" latinLnBrk="0" hangingPunct="1">
        <a:spcBef>
          <a:spcPct val="0"/>
        </a:spcBef>
        <a:buNone/>
        <a:defRPr sz="19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77076" indent="-1477076" algn="l" defTabSz="1969435" rtl="0" eaLnBrk="1" latinLnBrk="0" hangingPunct="1">
        <a:spcBef>
          <a:spcPct val="20000"/>
        </a:spcBef>
        <a:buFont typeface="Arial"/>
        <a:buChar char="•"/>
        <a:defRPr sz="13800" kern="1200">
          <a:solidFill>
            <a:schemeClr val="tx1"/>
          </a:solidFill>
          <a:latin typeface="+mn-lt"/>
          <a:ea typeface="+mn-ea"/>
          <a:cs typeface="+mn-cs"/>
        </a:defRPr>
      </a:lvl1pPr>
      <a:lvl2pPr marL="3200331" indent="-1230897" algn="l" defTabSz="1969435" rtl="0" eaLnBrk="1" latinLnBrk="0" hangingPunct="1">
        <a:spcBef>
          <a:spcPct val="20000"/>
        </a:spcBef>
        <a:buFont typeface="Arial"/>
        <a:buChar char="–"/>
        <a:defRPr sz="12100" kern="1200">
          <a:solidFill>
            <a:schemeClr val="tx1"/>
          </a:solidFill>
          <a:latin typeface="+mn-lt"/>
          <a:ea typeface="+mn-ea"/>
          <a:cs typeface="+mn-cs"/>
        </a:defRPr>
      </a:lvl2pPr>
      <a:lvl3pPr marL="4923587" indent="-984717" algn="l" defTabSz="1969435" rtl="0" eaLnBrk="1" latinLnBrk="0" hangingPunct="1">
        <a:spcBef>
          <a:spcPct val="20000"/>
        </a:spcBef>
        <a:buFont typeface="Arial"/>
        <a:buChar char="•"/>
        <a:defRPr sz="10300" kern="1200">
          <a:solidFill>
            <a:schemeClr val="tx1"/>
          </a:solidFill>
          <a:latin typeface="+mn-lt"/>
          <a:ea typeface="+mn-ea"/>
          <a:cs typeface="+mn-cs"/>
        </a:defRPr>
      </a:lvl3pPr>
      <a:lvl4pPr marL="6893022" indent="-984717" algn="l" defTabSz="1969435" rtl="0" eaLnBrk="1" latinLnBrk="0" hangingPunct="1">
        <a:spcBef>
          <a:spcPct val="20000"/>
        </a:spcBef>
        <a:buFont typeface="Arial"/>
        <a:buChar char="–"/>
        <a:defRPr sz="8600" kern="1200">
          <a:solidFill>
            <a:schemeClr val="tx1"/>
          </a:solidFill>
          <a:latin typeface="+mn-lt"/>
          <a:ea typeface="+mn-ea"/>
          <a:cs typeface="+mn-cs"/>
        </a:defRPr>
      </a:lvl4pPr>
      <a:lvl5pPr marL="8862456" indent="-984717" algn="l" defTabSz="1969435" rtl="0" eaLnBrk="1" latinLnBrk="0" hangingPunct="1">
        <a:spcBef>
          <a:spcPct val="20000"/>
        </a:spcBef>
        <a:buFont typeface="Arial"/>
        <a:buChar char="»"/>
        <a:defRPr sz="8600" kern="1200">
          <a:solidFill>
            <a:schemeClr val="tx1"/>
          </a:solidFill>
          <a:latin typeface="+mn-lt"/>
          <a:ea typeface="+mn-ea"/>
          <a:cs typeface="+mn-cs"/>
        </a:defRPr>
      </a:lvl5pPr>
      <a:lvl6pPr marL="10831891" indent="-984717" algn="l" defTabSz="1969435" rtl="0" eaLnBrk="1" latinLnBrk="0" hangingPunct="1">
        <a:spcBef>
          <a:spcPct val="20000"/>
        </a:spcBef>
        <a:buFont typeface="Arial"/>
        <a:buChar char="•"/>
        <a:defRPr sz="8600" kern="1200">
          <a:solidFill>
            <a:schemeClr val="tx1"/>
          </a:solidFill>
          <a:latin typeface="+mn-lt"/>
          <a:ea typeface="+mn-ea"/>
          <a:cs typeface="+mn-cs"/>
        </a:defRPr>
      </a:lvl6pPr>
      <a:lvl7pPr marL="12801326" indent="-984717" algn="l" defTabSz="1969435" rtl="0" eaLnBrk="1" latinLnBrk="0" hangingPunct="1">
        <a:spcBef>
          <a:spcPct val="20000"/>
        </a:spcBef>
        <a:buFont typeface="Arial"/>
        <a:buChar char="•"/>
        <a:defRPr sz="8600" kern="1200">
          <a:solidFill>
            <a:schemeClr val="tx1"/>
          </a:solidFill>
          <a:latin typeface="+mn-lt"/>
          <a:ea typeface="+mn-ea"/>
          <a:cs typeface="+mn-cs"/>
        </a:defRPr>
      </a:lvl7pPr>
      <a:lvl8pPr marL="14770760" indent="-984717" algn="l" defTabSz="1969435" rtl="0" eaLnBrk="1" latinLnBrk="0" hangingPunct="1">
        <a:spcBef>
          <a:spcPct val="20000"/>
        </a:spcBef>
        <a:buFont typeface="Arial"/>
        <a:buChar char="•"/>
        <a:defRPr sz="8600" kern="1200">
          <a:solidFill>
            <a:schemeClr val="tx1"/>
          </a:solidFill>
          <a:latin typeface="+mn-lt"/>
          <a:ea typeface="+mn-ea"/>
          <a:cs typeface="+mn-cs"/>
        </a:defRPr>
      </a:lvl8pPr>
      <a:lvl9pPr marL="16740195" indent="-984717" algn="l" defTabSz="1969435" rtl="0" eaLnBrk="1" latinLnBrk="0" hangingPunct="1">
        <a:spcBef>
          <a:spcPct val="20000"/>
        </a:spcBef>
        <a:buFont typeface="Arial"/>
        <a:buChar char="•"/>
        <a:defRPr sz="8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969435" rtl="0" eaLnBrk="1" latinLnBrk="0" hangingPunct="1">
        <a:defRPr sz="7800" kern="1200">
          <a:solidFill>
            <a:schemeClr val="tx1"/>
          </a:solidFill>
          <a:latin typeface="+mn-lt"/>
          <a:ea typeface="+mn-ea"/>
          <a:cs typeface="+mn-cs"/>
        </a:defRPr>
      </a:lvl1pPr>
      <a:lvl2pPr marL="1969435" algn="l" defTabSz="1969435" rtl="0" eaLnBrk="1" latinLnBrk="0" hangingPunct="1">
        <a:defRPr sz="7800" kern="1200">
          <a:solidFill>
            <a:schemeClr val="tx1"/>
          </a:solidFill>
          <a:latin typeface="+mn-lt"/>
          <a:ea typeface="+mn-ea"/>
          <a:cs typeface="+mn-cs"/>
        </a:defRPr>
      </a:lvl2pPr>
      <a:lvl3pPr marL="3938869" algn="l" defTabSz="1969435" rtl="0" eaLnBrk="1" latinLnBrk="0" hangingPunct="1">
        <a:defRPr sz="7800" kern="1200">
          <a:solidFill>
            <a:schemeClr val="tx1"/>
          </a:solidFill>
          <a:latin typeface="+mn-lt"/>
          <a:ea typeface="+mn-ea"/>
          <a:cs typeface="+mn-cs"/>
        </a:defRPr>
      </a:lvl3pPr>
      <a:lvl4pPr marL="5908304" algn="l" defTabSz="1969435" rtl="0" eaLnBrk="1" latinLnBrk="0" hangingPunct="1">
        <a:defRPr sz="7800" kern="1200">
          <a:solidFill>
            <a:schemeClr val="tx1"/>
          </a:solidFill>
          <a:latin typeface="+mn-lt"/>
          <a:ea typeface="+mn-ea"/>
          <a:cs typeface="+mn-cs"/>
        </a:defRPr>
      </a:lvl4pPr>
      <a:lvl5pPr marL="7877739" algn="l" defTabSz="1969435" rtl="0" eaLnBrk="1" latinLnBrk="0" hangingPunct="1">
        <a:defRPr sz="7800" kern="1200">
          <a:solidFill>
            <a:schemeClr val="tx1"/>
          </a:solidFill>
          <a:latin typeface="+mn-lt"/>
          <a:ea typeface="+mn-ea"/>
          <a:cs typeface="+mn-cs"/>
        </a:defRPr>
      </a:lvl5pPr>
      <a:lvl6pPr marL="9847174" algn="l" defTabSz="1969435" rtl="0" eaLnBrk="1" latinLnBrk="0" hangingPunct="1">
        <a:defRPr sz="7800" kern="1200">
          <a:solidFill>
            <a:schemeClr val="tx1"/>
          </a:solidFill>
          <a:latin typeface="+mn-lt"/>
          <a:ea typeface="+mn-ea"/>
          <a:cs typeface="+mn-cs"/>
        </a:defRPr>
      </a:lvl6pPr>
      <a:lvl7pPr marL="11816608" algn="l" defTabSz="1969435" rtl="0" eaLnBrk="1" latinLnBrk="0" hangingPunct="1">
        <a:defRPr sz="7800" kern="1200">
          <a:solidFill>
            <a:schemeClr val="tx1"/>
          </a:solidFill>
          <a:latin typeface="+mn-lt"/>
          <a:ea typeface="+mn-ea"/>
          <a:cs typeface="+mn-cs"/>
        </a:defRPr>
      </a:lvl7pPr>
      <a:lvl8pPr marL="13786043" algn="l" defTabSz="1969435" rtl="0" eaLnBrk="1" latinLnBrk="0" hangingPunct="1">
        <a:defRPr sz="7800" kern="1200">
          <a:solidFill>
            <a:schemeClr val="tx1"/>
          </a:solidFill>
          <a:latin typeface="+mn-lt"/>
          <a:ea typeface="+mn-ea"/>
          <a:cs typeface="+mn-cs"/>
        </a:defRPr>
      </a:lvl8pPr>
      <a:lvl9pPr marL="15755478" algn="l" defTabSz="1969435" rtl="0" eaLnBrk="1" latinLnBrk="0" hangingPunct="1">
        <a:defRPr sz="7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lternate Process 6"/>
          <p:cNvSpPr/>
          <p:nvPr userDrawn="1"/>
        </p:nvSpPr>
        <p:spPr>
          <a:xfrm>
            <a:off x="507990" y="507990"/>
            <a:ext cx="11999366" cy="3509034"/>
          </a:xfrm>
          <a:prstGeom prst="flowChartAlternateProcess">
            <a:avLst/>
          </a:prstGeom>
          <a:solidFill>
            <a:srgbClr val="F8C01B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 descr="rowan_logo_edu_horizontal_rgb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24933" y="507990"/>
            <a:ext cx="11537019" cy="3509034"/>
          </a:xfrm>
          <a:prstGeom prst="rect">
            <a:avLst/>
          </a:prstGeom>
        </p:spPr>
      </p:pic>
      <p:sp>
        <p:nvSpPr>
          <p:cNvPr id="9" name="Alternate Process 8"/>
          <p:cNvSpPr/>
          <p:nvPr userDrawn="1"/>
        </p:nvSpPr>
        <p:spPr>
          <a:xfrm>
            <a:off x="12775207" y="507990"/>
            <a:ext cx="30557971" cy="3509034"/>
          </a:xfrm>
          <a:prstGeom prst="flowChartAlternateProcess">
            <a:avLst/>
          </a:prstGeom>
          <a:solidFill>
            <a:srgbClr val="F8C01B">
              <a:alpha val="34902"/>
            </a:srgb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ounded Rectangle 10"/>
          <p:cNvSpPr/>
          <p:nvPr userDrawn="1"/>
        </p:nvSpPr>
        <p:spPr>
          <a:xfrm>
            <a:off x="524933" y="4352544"/>
            <a:ext cx="42808245" cy="27944064"/>
          </a:xfrm>
          <a:prstGeom prst="roundRect">
            <a:avLst>
              <a:gd name="adj" fmla="val 2369"/>
            </a:avLst>
          </a:prstGeom>
          <a:solidFill>
            <a:srgbClr val="F8C01B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4422517"/>
      </p:ext>
    </p:extLst>
  </p:cSld>
  <p:clrMap bg1="lt1" tx1="dk1" bg2="lt2" tx2="dk2" accent1="accent1" accent2="accent2" accent3="accent3" accent4="accent4" accent5="accent5" accent6="accent6" hlink="hlink" folHlink="folHlink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13465916" y="1053956"/>
            <a:ext cx="29290001" cy="2431435"/>
          </a:xfrm>
          <a:prstGeom prst="rect">
            <a:avLst/>
          </a:prstGeom>
          <a:noFill/>
          <a:ln>
            <a:noFill/>
          </a:ln>
          <a:effectLst/>
        </p:spPr>
        <p:txBody>
          <a:bodyPr wrap="square" rtlCol="0">
            <a:spAutoFit/>
          </a:bodyPr>
          <a:lstStyle/>
          <a:p>
            <a:pPr>
              <a:spcAft>
                <a:spcPts val="2400"/>
              </a:spcAft>
            </a:pPr>
            <a:r>
              <a:rPr lang="en-US" sz="6000" b="1" dirty="0" smtClean="0">
                <a:solidFill>
                  <a:srgbClr val="6D3219"/>
                </a:solidFill>
                <a:latin typeface="Source Sans Pro Semibold" charset="0"/>
                <a:ea typeface="Source Sans Pro Semibold" charset="0"/>
                <a:cs typeface="Source Sans Pro Semibold" charset="0"/>
              </a:rPr>
              <a:t>Project </a:t>
            </a:r>
            <a:r>
              <a:rPr lang="en-US" sz="6000" b="1" dirty="0">
                <a:solidFill>
                  <a:srgbClr val="6D3219"/>
                </a:solidFill>
                <a:latin typeface="Source Sans Pro Semibold" charset="0"/>
                <a:ea typeface="Source Sans Pro Semibold" charset="0"/>
                <a:cs typeface="Source Sans Pro Semibold" charset="0"/>
              </a:rPr>
              <a:t>t</a:t>
            </a:r>
            <a:r>
              <a:rPr lang="en-US" sz="6000" b="1" dirty="0" smtClean="0">
                <a:solidFill>
                  <a:srgbClr val="6D3219"/>
                </a:solidFill>
                <a:latin typeface="Source Sans Pro Semibold" charset="0"/>
                <a:ea typeface="Source Sans Pro Semibold" charset="0"/>
                <a:cs typeface="Source Sans Pro Semibold" charset="0"/>
              </a:rPr>
              <a:t>itle</a:t>
            </a:r>
          </a:p>
          <a:p>
            <a:r>
              <a:rPr lang="en-US" sz="3600" dirty="0">
                <a:solidFill>
                  <a:srgbClr val="6D3219"/>
                </a:solidFill>
                <a:latin typeface="Source Sans Pro" charset="0"/>
                <a:ea typeface="Source Sans Pro" charset="0"/>
                <a:cs typeface="Source Sans Pro" charset="0"/>
              </a:rPr>
              <a:t>Author name(s)</a:t>
            </a:r>
          </a:p>
          <a:p>
            <a:r>
              <a:rPr lang="en-US" sz="3600" dirty="0" smtClean="0">
                <a:solidFill>
                  <a:srgbClr val="6D3219"/>
                </a:solidFill>
                <a:latin typeface="Source Sans Pro" charset="0"/>
                <a:ea typeface="Source Sans Pro" charset="0"/>
                <a:cs typeface="Source Sans Pro" charset="0"/>
              </a:rPr>
              <a:t>Department</a:t>
            </a:r>
            <a:endParaRPr lang="en-US" sz="3600" dirty="0">
              <a:solidFill>
                <a:srgbClr val="6D3219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3" name="Title 1"/>
          <p:cNvSpPr>
            <a:spLocks noGrp="1"/>
          </p:cNvSpPr>
          <p:nvPr>
            <p:ph type="ctrTitle"/>
          </p:nvPr>
        </p:nvSpPr>
        <p:spPr>
          <a:xfrm>
            <a:off x="587829" y="4539343"/>
            <a:ext cx="42650228" cy="27758571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40143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ounded Rectangle 2"/>
          <p:cNvSpPr/>
          <p:nvPr/>
        </p:nvSpPr>
        <p:spPr>
          <a:xfrm>
            <a:off x="524933" y="4352544"/>
            <a:ext cx="42808245" cy="27944064"/>
          </a:xfrm>
          <a:prstGeom prst="roundRect">
            <a:avLst>
              <a:gd name="adj" fmla="val 2369"/>
            </a:avLst>
          </a:prstGeom>
          <a:solidFill>
            <a:srgbClr val="F8C01B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24933" y="4352544"/>
            <a:ext cx="42808245" cy="27944064"/>
          </a:xfrm>
        </p:spPr>
        <p:txBody>
          <a:bodyPr lIns="731520" tIns="365760" rIns="731520" bIns="365760"/>
          <a:lstStyle/>
          <a:p>
            <a:endParaRPr lang="en-US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3465916" y="1053956"/>
            <a:ext cx="29290001" cy="2431435"/>
          </a:xfrm>
          <a:prstGeom prst="rect">
            <a:avLst/>
          </a:prstGeom>
          <a:noFill/>
          <a:ln>
            <a:noFill/>
          </a:ln>
          <a:effectLst/>
        </p:spPr>
        <p:txBody>
          <a:bodyPr wrap="square" rtlCol="0">
            <a:spAutoFit/>
          </a:bodyPr>
          <a:lstStyle/>
          <a:p>
            <a:pPr>
              <a:spcAft>
                <a:spcPts val="2400"/>
              </a:spcAft>
            </a:pPr>
            <a:r>
              <a:rPr lang="en-US" sz="6000" b="1" dirty="0" smtClean="0">
                <a:solidFill>
                  <a:srgbClr val="6D3219"/>
                </a:solidFill>
                <a:latin typeface="Source Sans Pro Semibold" charset="0"/>
                <a:ea typeface="Source Sans Pro Semibold" charset="0"/>
                <a:cs typeface="Source Sans Pro Semibold" charset="0"/>
              </a:rPr>
              <a:t>Project </a:t>
            </a:r>
            <a:r>
              <a:rPr lang="en-US" sz="6000" b="1" dirty="0">
                <a:solidFill>
                  <a:srgbClr val="6D3219"/>
                </a:solidFill>
                <a:latin typeface="Source Sans Pro Semibold" charset="0"/>
                <a:ea typeface="Source Sans Pro Semibold" charset="0"/>
                <a:cs typeface="Source Sans Pro Semibold" charset="0"/>
              </a:rPr>
              <a:t>t</a:t>
            </a:r>
            <a:r>
              <a:rPr lang="en-US" sz="6000" b="1" dirty="0" smtClean="0">
                <a:solidFill>
                  <a:srgbClr val="6D3219"/>
                </a:solidFill>
                <a:latin typeface="Source Sans Pro Semibold" charset="0"/>
                <a:ea typeface="Source Sans Pro Semibold" charset="0"/>
                <a:cs typeface="Source Sans Pro Semibold" charset="0"/>
              </a:rPr>
              <a:t>itle</a:t>
            </a:r>
          </a:p>
          <a:p>
            <a:r>
              <a:rPr lang="en-US" sz="3600" dirty="0">
                <a:solidFill>
                  <a:srgbClr val="6D3219"/>
                </a:solidFill>
                <a:latin typeface="Source Sans Pro" charset="0"/>
                <a:ea typeface="Source Sans Pro" charset="0"/>
                <a:cs typeface="Source Sans Pro" charset="0"/>
              </a:rPr>
              <a:t>Author name(s)</a:t>
            </a:r>
          </a:p>
          <a:p>
            <a:r>
              <a:rPr lang="en-US" sz="3600" dirty="0" smtClean="0">
                <a:solidFill>
                  <a:srgbClr val="6D3219"/>
                </a:solidFill>
                <a:latin typeface="Source Sans Pro" charset="0"/>
                <a:ea typeface="Source Sans Pro" charset="0"/>
                <a:cs typeface="Source Sans Pro" charset="0"/>
              </a:rPr>
              <a:t>Department</a:t>
            </a:r>
            <a:endParaRPr lang="en-US" sz="3600" dirty="0">
              <a:solidFill>
                <a:srgbClr val="6D3219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76796451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Default Theme.thmx</Template>
  <TotalTime>382</TotalTime>
  <Words>13</Words>
  <Application>Microsoft Macintosh PowerPoint</Application>
  <PresentationFormat>Custom</PresentationFormat>
  <Paragraphs>7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Calibri</vt:lpstr>
      <vt:lpstr>Source Sans Pro</vt:lpstr>
      <vt:lpstr>Source Sans Pro Semibold</vt:lpstr>
      <vt:lpstr>Arial</vt:lpstr>
      <vt:lpstr>Default Theme</vt:lpstr>
      <vt:lpstr>Custom Design</vt:lpstr>
      <vt:lpstr>PowerPoint Presentation</vt:lpstr>
      <vt:lpstr>PowerPoint Presentation</vt:lpstr>
    </vt:vector>
  </TitlesOfParts>
  <Company>Rowansom</Company>
  <LinksUpToDate>false</LinksUpToDate>
  <SharedDoc>false</SharedDoc>
  <HyperlinksChanged>false</HyperlinksChanged>
  <AppVersion>15.0039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Tara Askin</dc:creator>
  <cp:lastModifiedBy>Daniel Murphy</cp:lastModifiedBy>
  <cp:revision>47</cp:revision>
  <dcterms:created xsi:type="dcterms:W3CDTF">2015-09-15T17:26:04Z</dcterms:created>
  <dcterms:modified xsi:type="dcterms:W3CDTF">2017-11-21T18:44:42Z</dcterms:modified>
</cp:coreProperties>
</file>

<file path=docProps/thumbnail.jpeg>
</file>