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</p:sldIdLst>
  <p:sldSz cx="43891200" cy="3291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252"/>
    <p:restoredTop sz="96327"/>
  </p:normalViewPr>
  <p:slideViewPr>
    <p:cSldViewPr snapToGrid="0">
      <p:cViewPr varScale="1">
        <p:scale>
          <a:sx n="38" d="100"/>
          <a:sy n="38" d="100"/>
        </p:scale>
        <p:origin x="2680" y="2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5387342"/>
            <a:ext cx="37307520" cy="11460480"/>
          </a:xfrm>
        </p:spPr>
        <p:txBody>
          <a:bodyPr anchor="b"/>
          <a:lstStyle>
            <a:lvl1pPr algn="ctr">
              <a:defRPr sz="28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86400" y="17289782"/>
            <a:ext cx="32918400" cy="7947658"/>
          </a:xfrm>
        </p:spPr>
        <p:txBody>
          <a:bodyPr/>
          <a:lstStyle>
            <a:lvl1pPr marL="0" indent="0" algn="ctr">
              <a:buNone/>
              <a:defRPr sz="11520"/>
            </a:lvl1pPr>
            <a:lvl2pPr marL="2194560" indent="0" algn="ctr">
              <a:buNone/>
              <a:defRPr sz="9600"/>
            </a:lvl2pPr>
            <a:lvl3pPr marL="4389120" indent="0" algn="ctr">
              <a:buNone/>
              <a:defRPr sz="8640"/>
            </a:lvl3pPr>
            <a:lvl4pPr marL="6583680" indent="0" algn="ctr">
              <a:buNone/>
              <a:defRPr sz="7680"/>
            </a:lvl4pPr>
            <a:lvl5pPr marL="8778240" indent="0" algn="ctr">
              <a:buNone/>
              <a:defRPr sz="7680"/>
            </a:lvl5pPr>
            <a:lvl6pPr marL="10972800" indent="0" algn="ctr">
              <a:buNone/>
              <a:defRPr sz="7680"/>
            </a:lvl6pPr>
            <a:lvl7pPr marL="13167360" indent="0" algn="ctr">
              <a:buNone/>
              <a:defRPr sz="7680"/>
            </a:lvl7pPr>
            <a:lvl8pPr marL="15361920" indent="0" algn="ctr">
              <a:buNone/>
              <a:defRPr sz="7680"/>
            </a:lvl8pPr>
            <a:lvl9pPr marL="17556480" indent="0" algn="ctr">
              <a:buNone/>
              <a:defRPr sz="768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54FFD-F159-4145-8490-6AB491ADC844}" type="datetimeFigureOut">
              <a:rPr lang="en-US" smtClean="0"/>
              <a:t>11/17/22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E9568-87BC-AA4C-A5E6-6A805247C5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10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54FFD-F159-4145-8490-6AB491ADC844}" type="datetimeFigureOut">
              <a:rPr lang="en-US" smtClean="0"/>
              <a:t>11/17/22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E9568-87BC-AA4C-A5E6-6A805247C5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403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409642" y="1752600"/>
            <a:ext cx="9464040" cy="2789682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17522" y="1752600"/>
            <a:ext cx="27843480" cy="2789682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54FFD-F159-4145-8490-6AB491ADC844}" type="datetimeFigureOut">
              <a:rPr lang="en-US" smtClean="0"/>
              <a:t>11/17/22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E9568-87BC-AA4C-A5E6-6A805247C5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1787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54FFD-F159-4145-8490-6AB491ADC844}" type="datetimeFigureOut">
              <a:rPr lang="en-US" smtClean="0"/>
              <a:t>11/17/22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E9568-87BC-AA4C-A5E6-6A805247C5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245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94662" y="8206749"/>
            <a:ext cx="37856160" cy="13693138"/>
          </a:xfrm>
        </p:spPr>
        <p:txBody>
          <a:bodyPr anchor="b"/>
          <a:lstStyle>
            <a:lvl1pPr>
              <a:defRPr sz="28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94662" y="22029429"/>
            <a:ext cx="37856160" cy="7200898"/>
          </a:xfrm>
        </p:spPr>
        <p:txBody>
          <a:bodyPr/>
          <a:lstStyle>
            <a:lvl1pPr marL="0" indent="0">
              <a:buNone/>
              <a:defRPr sz="11520">
                <a:solidFill>
                  <a:schemeClr val="tx1"/>
                </a:solidFill>
              </a:defRPr>
            </a:lvl1pPr>
            <a:lvl2pPr marL="2194560" indent="0">
              <a:buNone/>
              <a:defRPr sz="9600">
                <a:solidFill>
                  <a:schemeClr val="tx1">
                    <a:tint val="75000"/>
                  </a:schemeClr>
                </a:solidFill>
              </a:defRPr>
            </a:lvl2pPr>
            <a:lvl3pPr marL="4389120" indent="0">
              <a:buNone/>
              <a:defRPr sz="8640">
                <a:solidFill>
                  <a:schemeClr val="tx1">
                    <a:tint val="75000"/>
                  </a:schemeClr>
                </a:solidFill>
              </a:defRPr>
            </a:lvl3pPr>
            <a:lvl4pPr marL="658368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4pPr>
            <a:lvl5pPr marL="877824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54FFD-F159-4145-8490-6AB491ADC844}" type="datetimeFigureOut">
              <a:rPr lang="en-US" smtClean="0"/>
              <a:t>11/17/22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E9568-87BC-AA4C-A5E6-6A805247C5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49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7520" y="8763000"/>
            <a:ext cx="18653760" cy="208864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219920" y="8763000"/>
            <a:ext cx="18653760" cy="208864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54FFD-F159-4145-8490-6AB491ADC844}" type="datetimeFigureOut">
              <a:rPr lang="en-US" smtClean="0"/>
              <a:t>11/17/22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E9568-87BC-AA4C-A5E6-6A805247C5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5374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3237" y="1752607"/>
            <a:ext cx="37856160" cy="6362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23242" y="8069582"/>
            <a:ext cx="18568032" cy="3954778"/>
          </a:xfrm>
        </p:spPr>
        <p:txBody>
          <a:bodyPr anchor="b"/>
          <a:lstStyle>
            <a:lvl1pPr marL="0" indent="0">
              <a:buNone/>
              <a:defRPr sz="1152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40" b="1"/>
            </a:lvl3pPr>
            <a:lvl4pPr marL="6583680" indent="0">
              <a:buNone/>
              <a:defRPr sz="7680" b="1"/>
            </a:lvl4pPr>
            <a:lvl5pPr marL="8778240" indent="0">
              <a:buNone/>
              <a:defRPr sz="7680" b="1"/>
            </a:lvl5pPr>
            <a:lvl6pPr marL="10972800" indent="0">
              <a:buNone/>
              <a:defRPr sz="7680" b="1"/>
            </a:lvl6pPr>
            <a:lvl7pPr marL="13167360" indent="0">
              <a:buNone/>
              <a:defRPr sz="7680" b="1"/>
            </a:lvl7pPr>
            <a:lvl8pPr marL="15361920" indent="0">
              <a:buNone/>
              <a:defRPr sz="7680" b="1"/>
            </a:lvl8pPr>
            <a:lvl9pPr marL="17556480" indent="0">
              <a:buNone/>
              <a:defRPr sz="76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23242" y="12024360"/>
            <a:ext cx="18568032" cy="176860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19922" y="8069582"/>
            <a:ext cx="18659477" cy="3954778"/>
          </a:xfrm>
        </p:spPr>
        <p:txBody>
          <a:bodyPr anchor="b"/>
          <a:lstStyle>
            <a:lvl1pPr marL="0" indent="0">
              <a:buNone/>
              <a:defRPr sz="1152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40" b="1"/>
            </a:lvl3pPr>
            <a:lvl4pPr marL="6583680" indent="0">
              <a:buNone/>
              <a:defRPr sz="7680" b="1"/>
            </a:lvl4pPr>
            <a:lvl5pPr marL="8778240" indent="0">
              <a:buNone/>
              <a:defRPr sz="7680" b="1"/>
            </a:lvl5pPr>
            <a:lvl6pPr marL="10972800" indent="0">
              <a:buNone/>
              <a:defRPr sz="7680" b="1"/>
            </a:lvl6pPr>
            <a:lvl7pPr marL="13167360" indent="0">
              <a:buNone/>
              <a:defRPr sz="7680" b="1"/>
            </a:lvl7pPr>
            <a:lvl8pPr marL="15361920" indent="0">
              <a:buNone/>
              <a:defRPr sz="7680" b="1"/>
            </a:lvl8pPr>
            <a:lvl9pPr marL="17556480" indent="0">
              <a:buNone/>
              <a:defRPr sz="76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19922" y="12024360"/>
            <a:ext cx="18659477" cy="176860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54FFD-F159-4145-8490-6AB491ADC844}" type="datetimeFigureOut">
              <a:rPr lang="en-US" smtClean="0"/>
              <a:t>11/17/22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E9568-87BC-AA4C-A5E6-6A805247C5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8459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54FFD-F159-4145-8490-6AB491ADC844}" type="datetimeFigureOut">
              <a:rPr lang="en-US" smtClean="0"/>
              <a:t>11/17/22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E9568-87BC-AA4C-A5E6-6A805247C5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059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54FFD-F159-4145-8490-6AB491ADC844}" type="datetimeFigureOut">
              <a:rPr lang="en-US" smtClean="0"/>
              <a:t>11/17/22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E9568-87BC-AA4C-A5E6-6A805247C5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453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3237" y="2194560"/>
            <a:ext cx="14156054" cy="7680960"/>
          </a:xfrm>
        </p:spPr>
        <p:txBody>
          <a:bodyPr anchor="b"/>
          <a:lstStyle>
            <a:lvl1pPr>
              <a:defRPr sz="153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659477" y="4739647"/>
            <a:ext cx="22219920" cy="23393400"/>
          </a:xfrm>
        </p:spPr>
        <p:txBody>
          <a:bodyPr/>
          <a:lstStyle>
            <a:lvl1pPr>
              <a:defRPr sz="15360"/>
            </a:lvl1pPr>
            <a:lvl2pPr>
              <a:defRPr sz="13440"/>
            </a:lvl2pPr>
            <a:lvl3pPr>
              <a:defRPr sz="11520"/>
            </a:lvl3pPr>
            <a:lvl4pPr>
              <a:defRPr sz="9600"/>
            </a:lvl4pPr>
            <a:lvl5pPr>
              <a:defRPr sz="9600"/>
            </a:lvl5pPr>
            <a:lvl6pPr>
              <a:defRPr sz="9600"/>
            </a:lvl6pPr>
            <a:lvl7pPr>
              <a:defRPr sz="9600"/>
            </a:lvl7pPr>
            <a:lvl8pPr>
              <a:defRPr sz="9600"/>
            </a:lvl8pPr>
            <a:lvl9pPr>
              <a:defRPr sz="9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23237" y="9875520"/>
            <a:ext cx="14156054" cy="18295622"/>
          </a:xfrm>
        </p:spPr>
        <p:txBody>
          <a:bodyPr/>
          <a:lstStyle>
            <a:lvl1pPr marL="0" indent="0">
              <a:buNone/>
              <a:defRPr sz="7680"/>
            </a:lvl1pPr>
            <a:lvl2pPr marL="2194560" indent="0">
              <a:buNone/>
              <a:defRPr sz="6720"/>
            </a:lvl2pPr>
            <a:lvl3pPr marL="4389120" indent="0">
              <a:buNone/>
              <a:defRPr sz="5760"/>
            </a:lvl3pPr>
            <a:lvl4pPr marL="6583680" indent="0">
              <a:buNone/>
              <a:defRPr sz="4800"/>
            </a:lvl4pPr>
            <a:lvl5pPr marL="8778240" indent="0">
              <a:buNone/>
              <a:defRPr sz="4800"/>
            </a:lvl5pPr>
            <a:lvl6pPr marL="10972800" indent="0">
              <a:buNone/>
              <a:defRPr sz="4800"/>
            </a:lvl6pPr>
            <a:lvl7pPr marL="13167360" indent="0">
              <a:buNone/>
              <a:defRPr sz="4800"/>
            </a:lvl7pPr>
            <a:lvl8pPr marL="15361920" indent="0">
              <a:buNone/>
              <a:defRPr sz="4800"/>
            </a:lvl8pPr>
            <a:lvl9pPr marL="17556480" indent="0">
              <a:buNone/>
              <a:defRPr sz="4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54FFD-F159-4145-8490-6AB491ADC844}" type="datetimeFigureOut">
              <a:rPr lang="en-US" smtClean="0"/>
              <a:t>11/17/22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E9568-87BC-AA4C-A5E6-6A805247C5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976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3237" y="2194560"/>
            <a:ext cx="14156054" cy="7680960"/>
          </a:xfrm>
        </p:spPr>
        <p:txBody>
          <a:bodyPr anchor="b"/>
          <a:lstStyle>
            <a:lvl1pPr>
              <a:defRPr sz="153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659477" y="4739647"/>
            <a:ext cx="22219920" cy="23393400"/>
          </a:xfrm>
        </p:spPr>
        <p:txBody>
          <a:bodyPr anchor="t"/>
          <a:lstStyle>
            <a:lvl1pPr marL="0" indent="0">
              <a:buNone/>
              <a:defRPr sz="15360"/>
            </a:lvl1pPr>
            <a:lvl2pPr marL="2194560" indent="0">
              <a:buNone/>
              <a:defRPr sz="13440"/>
            </a:lvl2pPr>
            <a:lvl3pPr marL="4389120" indent="0">
              <a:buNone/>
              <a:defRPr sz="11520"/>
            </a:lvl3pPr>
            <a:lvl4pPr marL="6583680" indent="0">
              <a:buNone/>
              <a:defRPr sz="9600"/>
            </a:lvl4pPr>
            <a:lvl5pPr marL="8778240" indent="0">
              <a:buNone/>
              <a:defRPr sz="9600"/>
            </a:lvl5pPr>
            <a:lvl6pPr marL="10972800" indent="0">
              <a:buNone/>
              <a:defRPr sz="9600"/>
            </a:lvl6pPr>
            <a:lvl7pPr marL="13167360" indent="0">
              <a:buNone/>
              <a:defRPr sz="9600"/>
            </a:lvl7pPr>
            <a:lvl8pPr marL="15361920" indent="0">
              <a:buNone/>
              <a:defRPr sz="9600"/>
            </a:lvl8pPr>
            <a:lvl9pPr marL="17556480" indent="0">
              <a:buNone/>
              <a:defRPr sz="9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23237" y="9875520"/>
            <a:ext cx="14156054" cy="18295622"/>
          </a:xfrm>
        </p:spPr>
        <p:txBody>
          <a:bodyPr/>
          <a:lstStyle>
            <a:lvl1pPr marL="0" indent="0">
              <a:buNone/>
              <a:defRPr sz="7680"/>
            </a:lvl1pPr>
            <a:lvl2pPr marL="2194560" indent="0">
              <a:buNone/>
              <a:defRPr sz="6720"/>
            </a:lvl2pPr>
            <a:lvl3pPr marL="4389120" indent="0">
              <a:buNone/>
              <a:defRPr sz="5760"/>
            </a:lvl3pPr>
            <a:lvl4pPr marL="6583680" indent="0">
              <a:buNone/>
              <a:defRPr sz="4800"/>
            </a:lvl4pPr>
            <a:lvl5pPr marL="8778240" indent="0">
              <a:buNone/>
              <a:defRPr sz="4800"/>
            </a:lvl5pPr>
            <a:lvl6pPr marL="10972800" indent="0">
              <a:buNone/>
              <a:defRPr sz="4800"/>
            </a:lvl6pPr>
            <a:lvl7pPr marL="13167360" indent="0">
              <a:buNone/>
              <a:defRPr sz="4800"/>
            </a:lvl7pPr>
            <a:lvl8pPr marL="15361920" indent="0">
              <a:buNone/>
              <a:defRPr sz="4800"/>
            </a:lvl8pPr>
            <a:lvl9pPr marL="17556480" indent="0">
              <a:buNone/>
              <a:defRPr sz="4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54FFD-F159-4145-8490-6AB491ADC844}" type="datetimeFigureOut">
              <a:rPr lang="en-US" smtClean="0"/>
              <a:t>11/17/22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E9568-87BC-AA4C-A5E6-6A805247C5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989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17520" y="1752607"/>
            <a:ext cx="37856160" cy="6362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0" y="8763000"/>
            <a:ext cx="37856160" cy="208864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17520" y="30510487"/>
            <a:ext cx="987552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D54FFD-F159-4145-8490-6AB491ADC844}" type="datetimeFigureOut">
              <a:rPr lang="en-US" smtClean="0"/>
              <a:t>11/17/22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38960" y="30510487"/>
            <a:ext cx="1481328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998160" y="30510487"/>
            <a:ext cx="987552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BE9568-87BC-AA4C-A5E6-6A805247C5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216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389120" rtl="0" eaLnBrk="1" latinLnBrk="0" hangingPunct="1">
        <a:lnSpc>
          <a:spcPct val="90000"/>
        </a:lnSpc>
        <a:spcBef>
          <a:spcPct val="0"/>
        </a:spcBef>
        <a:buNone/>
        <a:defRPr sz="211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97280" indent="-1097280" algn="l" defTabSz="4389120" rtl="0" eaLnBrk="1" latinLnBrk="0" hangingPunct="1">
        <a:lnSpc>
          <a:spcPct val="90000"/>
        </a:lnSpc>
        <a:spcBef>
          <a:spcPts val="4800"/>
        </a:spcBef>
        <a:buFont typeface="Arial" panose="020B0604020202020204" pitchFamily="34" charset="0"/>
        <a:buChar char="•"/>
        <a:defRPr sz="13440" kern="1200">
          <a:solidFill>
            <a:schemeClr val="tx1"/>
          </a:solidFill>
          <a:latin typeface="+mn-lt"/>
          <a:ea typeface="+mn-ea"/>
          <a:cs typeface="+mn-cs"/>
        </a:defRPr>
      </a:lvl1pPr>
      <a:lvl2pPr marL="329184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1152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3pPr>
      <a:lvl4pPr marL="768096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4pPr>
      <a:lvl5pPr marL="987552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5pPr>
      <a:lvl6pPr marL="1207008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6pPr>
      <a:lvl7pPr marL="1426464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7pPr>
      <a:lvl8pPr marL="1645920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8pPr>
      <a:lvl9pPr marL="1865376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1pPr>
      <a:lvl2pPr marL="219456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2pPr>
      <a:lvl3pPr marL="438912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3pPr>
      <a:lvl4pPr marL="658368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4pPr>
      <a:lvl5pPr marL="877824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6pPr>
      <a:lvl7pPr marL="1316736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7pPr>
      <a:lvl8pPr marL="1536192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8pPr>
      <a:lvl9pPr marL="1755648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686FB05-198D-B961-981D-BEE683B41D0F}"/>
              </a:ext>
            </a:extLst>
          </p:cNvPr>
          <p:cNvSpPr txBox="1"/>
          <p:nvPr/>
        </p:nvSpPr>
        <p:spPr>
          <a:xfrm>
            <a:off x="12754716" y="766089"/>
            <a:ext cx="30222084" cy="243143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US" sz="6000" b="1" dirty="0">
                <a:solidFill>
                  <a:srgbClr val="6D3219"/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Project title</a:t>
            </a:r>
          </a:p>
          <a:p>
            <a:r>
              <a:rPr lang="en-US" sz="3600" dirty="0">
                <a:solidFill>
                  <a:srgbClr val="6D3219"/>
                </a:solidFill>
                <a:latin typeface="Source Sans Pro" charset="0"/>
                <a:ea typeface="Source Sans Pro" charset="0"/>
                <a:cs typeface="Source Sans Pro" charset="0"/>
              </a:rPr>
              <a:t>Author name(s)</a:t>
            </a:r>
          </a:p>
          <a:p>
            <a:r>
              <a:rPr lang="en-US" sz="3600" dirty="0">
                <a:solidFill>
                  <a:srgbClr val="6D3219"/>
                </a:solidFill>
                <a:latin typeface="Source Sans Pro" charset="0"/>
                <a:ea typeface="Source Sans Pro" charset="0"/>
                <a:cs typeface="Source Sans Pro" charset="0"/>
              </a:rPr>
              <a:t>Department</a:t>
            </a:r>
          </a:p>
        </p:txBody>
      </p:sp>
    </p:spTree>
    <p:extLst>
      <p:ext uri="{BB962C8B-B14F-4D97-AF65-F5344CB8AC3E}">
        <p14:creationId xmlns:p14="http://schemas.microsoft.com/office/powerpoint/2010/main" val="2740372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F272514-4681-055B-B3D1-B9B598C2E190}"/>
              </a:ext>
            </a:extLst>
          </p:cNvPr>
          <p:cNvSpPr txBox="1"/>
          <p:nvPr/>
        </p:nvSpPr>
        <p:spPr>
          <a:xfrm>
            <a:off x="12754716" y="766089"/>
            <a:ext cx="30222084" cy="243143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US" sz="6000" b="1" dirty="0">
                <a:solidFill>
                  <a:srgbClr val="6D3219"/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Project title</a:t>
            </a:r>
          </a:p>
          <a:p>
            <a:r>
              <a:rPr lang="en-US" sz="3600" dirty="0">
                <a:solidFill>
                  <a:srgbClr val="6D3219"/>
                </a:solidFill>
                <a:latin typeface="Source Sans Pro" charset="0"/>
                <a:ea typeface="Source Sans Pro" charset="0"/>
                <a:cs typeface="Source Sans Pro" charset="0"/>
              </a:rPr>
              <a:t>Author name(s)</a:t>
            </a:r>
          </a:p>
          <a:p>
            <a:r>
              <a:rPr lang="en-US" sz="3600" dirty="0">
                <a:solidFill>
                  <a:srgbClr val="6D3219"/>
                </a:solidFill>
                <a:latin typeface="Source Sans Pro" charset="0"/>
                <a:ea typeface="Source Sans Pro" charset="0"/>
                <a:cs typeface="Source Sans Pro" charset="0"/>
              </a:rPr>
              <a:t>Department</a:t>
            </a:r>
          </a:p>
        </p:txBody>
      </p:sp>
    </p:spTree>
    <p:extLst>
      <p:ext uri="{BB962C8B-B14F-4D97-AF65-F5344CB8AC3E}">
        <p14:creationId xmlns:p14="http://schemas.microsoft.com/office/powerpoint/2010/main" val="16129460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</TotalTime>
  <Words>16</Words>
  <Application>Microsoft Macintosh PowerPoint</Application>
  <PresentationFormat>Custom</PresentationFormat>
  <Paragraphs>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Source Sans Pro</vt:lpstr>
      <vt:lpstr>Source Sans Pro Semibold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Murphy, Daniel</dc:creator>
  <cp:lastModifiedBy>Murphy, Daniel</cp:lastModifiedBy>
  <cp:revision>1</cp:revision>
  <dcterms:created xsi:type="dcterms:W3CDTF">2022-11-17T17:38:12Z</dcterms:created>
  <dcterms:modified xsi:type="dcterms:W3CDTF">2022-11-17T17:54:01Z</dcterms:modified>
</cp:coreProperties>
</file>