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112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7" y="477571"/>
            <a:ext cx="11731752" cy="35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9" y="475333"/>
            <a:ext cx="11731752" cy="35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2017-11-21T19:07:30Z</dcterms:modified>
</cp:coreProperties>
</file>