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81" autoAdjust="0"/>
    <p:restoredTop sz="98413" autoAdjust="0"/>
  </p:normalViewPr>
  <p:slideViewPr>
    <p:cSldViewPr snapToGrid="0" snapToObjects="1" showGuides="1">
      <p:cViewPr>
        <p:scale>
          <a:sx n="29" d="100"/>
          <a:sy n="29" d="100"/>
        </p:scale>
        <p:origin x="2520" y="1408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5/17/22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E260CF-DCB4-8232-3648-8F82D83E30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4061"/>
          <a:stretch/>
        </p:blipFill>
        <p:spPr>
          <a:xfrm>
            <a:off x="507990" y="507991"/>
            <a:ext cx="11468395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51877E-084E-C924-7BC4-9992BC0EC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4061"/>
          <a:stretch/>
        </p:blipFill>
        <p:spPr>
          <a:xfrm>
            <a:off x="507990" y="507991"/>
            <a:ext cx="11468395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388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50</cp:revision>
  <dcterms:created xsi:type="dcterms:W3CDTF">2015-09-15T17:26:04Z</dcterms:created>
  <dcterms:modified xsi:type="dcterms:W3CDTF">2022-05-17T16:08:34Z</dcterms:modified>
</cp:coreProperties>
</file>