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25374"/>
    <a:srgbClr val="F8C01B"/>
    <a:srgbClr val="663300"/>
    <a:srgbClr val="6D3219"/>
    <a:srgbClr val="622B16"/>
    <a:srgbClr val="F6BA1C"/>
    <a:srgbClr val="5A1100"/>
    <a:srgbClr val="490E01"/>
    <a:srgbClr val="33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6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392" y="144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12/2/22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278B98B-E87B-3FC4-C989-D2CA8D42BC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" y="507988"/>
            <a:ext cx="10527099" cy="350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B26D8E5-827F-B272-D56E-5887F3EAC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" y="507988"/>
            <a:ext cx="10527099" cy="350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>
              <a:solidFill>
                <a:srgbClr val="2253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solidFill>
                <a:srgbClr val="225374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401</TotalTime>
  <Words>17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Semibold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Murphy, Daniel</cp:lastModifiedBy>
  <cp:revision>52</cp:revision>
  <dcterms:created xsi:type="dcterms:W3CDTF">2015-09-15T17:26:04Z</dcterms:created>
  <dcterms:modified xsi:type="dcterms:W3CDTF">2022-12-02T20:54:32Z</dcterms:modified>
</cp:coreProperties>
</file>