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25374"/>
    <a:srgbClr val="F8C01B"/>
    <a:srgbClr val="663300"/>
    <a:srgbClr val="6D3219"/>
    <a:srgbClr val="622B16"/>
    <a:srgbClr val="F6BA1C"/>
    <a:srgbClr val="5A1100"/>
    <a:srgbClr val="490E01"/>
    <a:srgbClr val="33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7" autoAdjust="0"/>
    <p:restoredTop sz="98413" autoAdjust="0"/>
  </p:normalViewPr>
  <p:slideViewPr>
    <p:cSldViewPr snapToGrid="0" snapToObjects="1" showGuides="1">
      <p:cViewPr>
        <p:scale>
          <a:sx n="33" d="100"/>
          <a:sy n="33" d="100"/>
        </p:scale>
        <p:origin x="1152" y="-8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62F275D-FAEA-8C02-69A3-AC79E1265C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507990"/>
            <a:ext cx="1052710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B45C40E-2060-A25D-BB8E-FE984437BE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507990"/>
            <a:ext cx="1052710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>
              <a:solidFill>
                <a:srgbClr val="225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solidFill>
                <a:srgbClr val="225374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399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Murphy, Daniel</cp:lastModifiedBy>
  <cp:revision>51</cp:revision>
  <dcterms:created xsi:type="dcterms:W3CDTF">2015-09-15T17:26:04Z</dcterms:created>
  <dcterms:modified xsi:type="dcterms:W3CDTF">2022-12-01T20:56:31Z</dcterms:modified>
</cp:coreProperties>
</file>