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3824" userDrawn="1">
          <p15:clr>
            <a:srgbClr val="A4A3A4"/>
          </p15:clr>
        </p15:guide>
        <p15:guide id="3" orient="horz" pos="10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8AF"/>
    <a:srgbClr val="F7C01B"/>
    <a:srgbClr val="FFCC00"/>
    <a:srgbClr val="F9C400"/>
    <a:srgbClr val="EFC248"/>
    <a:srgbClr val="FAEA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>
        <p:scale>
          <a:sx n="25" d="100"/>
          <a:sy n="25" d="100"/>
        </p:scale>
        <p:origin x="624" y="144"/>
      </p:cViewPr>
      <p:guideLst>
        <p:guide pos="13824"/>
        <p:guide orient="horz" pos="104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8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1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6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>
                    <a:tint val="82000"/>
                  </a:schemeClr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82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2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7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78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6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23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9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C44A5A-5DE3-2946-8463-FBD78E3A9C0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A11098-3619-064F-8639-4082B948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2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582F83-2F41-D5D6-EA08-33FDD7DCA7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5300" y="495300"/>
            <a:ext cx="12001500" cy="3505200"/>
          </a:xfrm>
          <a:prstGeom prst="roundRect">
            <a:avLst/>
          </a:prstGeom>
          <a:solidFill>
            <a:srgbClr val="F7C01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E52A803-F7B0-38ED-177F-C757793999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763500" y="495300"/>
            <a:ext cx="30556200" cy="3505200"/>
          </a:xfrm>
          <a:prstGeom prst="roundRect">
            <a:avLst/>
          </a:prstGeom>
          <a:solidFill>
            <a:srgbClr val="FDE8A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A7741-1645-9135-9593-24F9DC8BD1DB}"/>
              </a:ext>
            </a:extLst>
          </p:cNvPr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D8D8053-77D9-5984-32E3-D32196761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4374751"/>
            <a:ext cx="42807635" cy="27921857"/>
          </a:xfrm>
        </p:spPr>
        <p:txBody>
          <a:bodyPr lIns="731520" tIns="365760" rIns="731520" bIns="365760" anchor="t" anchorCtr="0">
            <a:noAutofit/>
          </a:bodyPr>
          <a:lstStyle/>
          <a:p>
            <a:pPr algn="l"/>
            <a:endParaRPr lang="en-US" sz="7200" dirty="0">
              <a:solidFill>
                <a:srgbClr val="22537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DDC34CD-66FA-E8DF-1B20-7AEE6F5DF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716" y="571512"/>
            <a:ext cx="8202676" cy="34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21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8F86F-B11D-5DC7-5F8F-4EC3440D0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2E0535E-FF36-8F1D-8326-8687E5BD69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EBD9A5E-36E5-0314-9456-2140931EA3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5300" y="495300"/>
            <a:ext cx="12001500" cy="3505200"/>
          </a:xfrm>
          <a:prstGeom prst="roundRect">
            <a:avLst/>
          </a:prstGeom>
          <a:solidFill>
            <a:srgbClr val="F7C01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DE4268-47D7-2E3C-5B6D-EF7934FBB7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763500" y="495300"/>
            <a:ext cx="30556200" cy="3505200"/>
          </a:xfrm>
          <a:prstGeom prst="roundRect">
            <a:avLst/>
          </a:prstGeom>
          <a:solidFill>
            <a:srgbClr val="FDE8A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5346F-BD1D-7641-F4CF-E68ED42DCF23}"/>
              </a:ext>
            </a:extLst>
          </p:cNvPr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>
                <a:solidFill>
                  <a:srgbClr val="225374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title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>
                <a:solidFill>
                  <a:srgbClr val="225374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E6F7A5D-27AB-B810-90DD-244717EBF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064" y="4374751"/>
            <a:ext cx="42807635" cy="27921857"/>
          </a:xfrm>
        </p:spPr>
        <p:txBody>
          <a:bodyPr lIns="731520" tIns="365760" rIns="731520" bIns="365760" anchor="t" anchorCtr="0">
            <a:noAutofit/>
          </a:bodyPr>
          <a:lstStyle/>
          <a:p>
            <a:pPr algn="l"/>
            <a:endParaRPr lang="en-US" sz="7200" dirty="0">
              <a:solidFill>
                <a:srgbClr val="22537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23C59C4-7BEF-37DB-6E66-24ECFDC26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716" y="571512"/>
            <a:ext cx="8202676" cy="342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5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16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Source Sans Pro</vt:lpstr>
      <vt:lpstr>Source Sans Pro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Von Franzke, Ian William</dc:creator>
  <cp:lastModifiedBy>Von Franzke, Ian William</cp:lastModifiedBy>
  <cp:revision>2</cp:revision>
  <dcterms:created xsi:type="dcterms:W3CDTF">2025-08-12T14:39:49Z</dcterms:created>
  <dcterms:modified xsi:type="dcterms:W3CDTF">2025-08-12T15:02:03Z</dcterms:modified>
</cp:coreProperties>
</file>