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3" r:id="rId2"/>
    <p:sldMasterId id="2147483757" r:id="rId3"/>
    <p:sldMasterId id="2147483790" r:id="rId4"/>
    <p:sldMasterId id="2147483824" r:id="rId5"/>
  </p:sldMasterIdLst>
  <p:notesMasterIdLst>
    <p:notesMasterId r:id="rId16"/>
  </p:notesMasterIdLst>
  <p:sldIdLst>
    <p:sldId id="258" r:id="rId6"/>
    <p:sldId id="805" r:id="rId7"/>
    <p:sldId id="263" r:id="rId8"/>
    <p:sldId id="2147481316" r:id="rId9"/>
    <p:sldId id="365" r:id="rId10"/>
    <p:sldId id="2147483420" r:id="rId11"/>
    <p:sldId id="2147481319" r:id="rId12"/>
    <p:sldId id="266" r:id="rId13"/>
    <p:sldId id="807" r:id="rId14"/>
    <p:sldId id="80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BCE418-451A-AFF0-3C53-6E7D96EE5D13}" name="Gilroy, James" initials="GJ" userId="S-1-5-21-1876172974-742851678-1849977318-272506" providerId="AD"/>
  <p188:author id="{2BF9E3D7-62B4-5FE7-B795-31F0655BD4D4}" name="Gilroy, James" initials="JG" userId="S::James.Gilroy@pseg.com::721ac71a-988c-47fe-a799-04bdf8d7ffef" providerId="AD"/>
  <p188:author id="{0A4F85FB-A88D-86CE-DEC8-8BF7676B47AA}" name="Smith, William J." initials="WS" userId="S::William.SmithJr@pseg.com::57f348bb-7db2-4096-8f94-519849d6f6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94" autoAdjust="0"/>
  </p:normalViewPr>
  <p:slideViewPr>
    <p:cSldViewPr snapToGrid="0">
      <p:cViewPr varScale="1">
        <p:scale>
          <a:sx n="69" d="100"/>
          <a:sy n="69" d="100"/>
        </p:scale>
        <p:origin x="64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10-944E-9CAF-034A291B7B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10-944E-9CAF-034A291B7B9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2-F401-7641-A97D-EF19823419A7}"/>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1-F401-7641-A97D-EF19823419A7}"/>
              </c:ext>
            </c:extLst>
          </c:dPt>
          <c:dPt>
            <c:idx val="4"/>
            <c:bubble3D val="0"/>
            <c:spPr>
              <a:pattFill prst="pct60">
                <a:fgClr>
                  <a:schemeClr val="accent3"/>
                </a:fgClr>
                <a:bgClr>
                  <a:schemeClr val="bg1"/>
                </a:bgClr>
              </a:pattFill>
              <a:ln w="19050">
                <a:solidFill>
                  <a:schemeClr val="lt1"/>
                </a:solidFill>
              </a:ln>
              <a:effectLst/>
            </c:spPr>
            <c:extLst>
              <c:ext xmlns:c16="http://schemas.microsoft.com/office/drawing/2014/chart" uri="{C3380CC4-5D6E-409C-BE32-E72D297353CC}">
                <c16:uniqueId val="{00000008-653D-6944-A8D1-8A1ADFC82A5F}"/>
              </c:ext>
            </c:extLst>
          </c:dPt>
          <c:dLbls>
            <c:dLbl>
              <c:idx val="1"/>
              <c:layout>
                <c:manualLayout>
                  <c:x val="-0.2052786516263686"/>
                  <c:y val="3.5612156139395515E-2"/>
                </c:manualLayout>
              </c:layout>
              <c:tx>
                <c:rich>
                  <a:bodyPr/>
                  <a:lstStyle/>
                  <a:p>
                    <a:fld id="{6961AEE0-3212-2B4B-ADA4-A85260AD16B3}" type="CATEGORYNAME">
                      <a:rPr lang="en-US">
                        <a:solidFill>
                          <a:schemeClr val="bg1"/>
                        </a:solidFill>
                      </a:rPr>
                      <a:pPr/>
                      <a:t>[CATEGORY NAME]</a:t>
                    </a:fld>
                    <a:r>
                      <a:rPr lang="en-US" baseline="0">
                        <a:solidFill>
                          <a:schemeClr val="bg1"/>
                        </a:solidFill>
                      </a:rPr>
                      <a:t>
</a:t>
                    </a:r>
                    <a:fld id="{5DE598D2-E772-ED47-B5B5-0680F19EDCDA}" type="PERCENTAGE">
                      <a:rPr lang="en-US" baseline="0">
                        <a:solidFill>
                          <a:schemeClr val="bg1"/>
                        </a:solidFill>
                      </a:rPr>
                      <a:pPr/>
                      <a:t>[PERCENTAGE]</a:t>
                    </a:fld>
                    <a:endParaRPr lang="en-US" baseline="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710-944E-9CAF-034A291B7B91}"/>
                </c:ext>
              </c:extLst>
            </c:dLbl>
            <c:dLbl>
              <c:idx val="3"/>
              <c:layout>
                <c:manualLayout>
                  <c:x val="0.20894434183398233"/>
                  <c:y val="-0.11039768403212616"/>
                </c:manualLayout>
              </c:layout>
              <c:tx>
                <c:rich>
                  <a:bodyPr/>
                  <a:lstStyle/>
                  <a:p>
                    <a:fld id="{3F9182BE-9EC7-CE45-BE44-E68344C206D0}" type="CATEGORYNAME">
                      <a:rPr lang="en-US">
                        <a:solidFill>
                          <a:schemeClr val="bg1"/>
                        </a:solidFill>
                      </a:rPr>
                      <a:pPr/>
                      <a:t>[CATEGORY NAME]</a:t>
                    </a:fld>
                    <a:r>
                      <a:rPr lang="en-US" baseline="0">
                        <a:solidFill>
                          <a:schemeClr val="bg1"/>
                        </a:solidFill>
                      </a:rPr>
                      <a:t>
49%</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01-7641-A97D-EF19823419A7}"/>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Other</c:v>
                </c:pt>
                <c:pt idx="1">
                  <c:v>Nuclear</c:v>
                </c:pt>
                <c:pt idx="2">
                  <c:v>Coal</c:v>
                </c:pt>
                <c:pt idx="3">
                  <c:v>Natural Gas</c:v>
                </c:pt>
                <c:pt idx="4">
                  <c:v>Renewables</c:v>
                </c:pt>
              </c:strCache>
            </c:strRef>
          </c:cat>
          <c:val>
            <c:numRef>
              <c:f>Sheet1!$B$2:$B$6</c:f>
              <c:numCache>
                <c:formatCode>0.00%</c:formatCode>
                <c:ptCount val="5"/>
                <c:pt idx="0">
                  <c:v>1.0999999999999999E-2</c:v>
                </c:pt>
                <c:pt idx="1">
                  <c:v>0.41499999999999998</c:v>
                </c:pt>
                <c:pt idx="2">
                  <c:v>7.0000000000000001E-3</c:v>
                </c:pt>
                <c:pt idx="3">
                  <c:v>0.48799999999999999</c:v>
                </c:pt>
                <c:pt idx="4" formatCode="0%">
                  <c:v>7.8E-2</c:v>
                </c:pt>
              </c:numCache>
            </c:numRef>
          </c:val>
          <c:extLst>
            <c:ext xmlns:c16="http://schemas.microsoft.com/office/drawing/2014/chart" uri="{C3380CC4-5D6E-409C-BE32-E72D297353CC}">
              <c16:uniqueId val="{00000000-F401-7641-A97D-EF19823419A7}"/>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228F16-90ED-4AA6-81B7-C95DA192FB19}" type="datetimeFigureOut">
              <a:rPr lang="en-US" smtClean="0"/>
              <a:t>6/8/2026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20A43E-4785-4734-AFE3-23B0F6AC3567}" type="slidenum">
              <a:rPr lang="en-US" smtClean="0"/>
              <a:t>‹#›</a:t>
            </a:fld>
            <a:endParaRPr lang="en-US"/>
          </a:p>
        </p:txBody>
      </p:sp>
    </p:spTree>
    <p:extLst>
      <p:ext uri="{BB962C8B-B14F-4D97-AF65-F5344CB8AC3E}">
        <p14:creationId xmlns:p14="http://schemas.microsoft.com/office/powerpoint/2010/main" val="184124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fld id="{8AFDC26B-B1E9-4238-9C1C-0D837F49DC2F}" type="slidenum">
              <a:rPr lang="en-US">
                <a:solidFill>
                  <a:prstClr val="black"/>
                </a:solidFill>
                <a:latin typeface="Calibri" panose="020F0502020204030204"/>
              </a:rPr>
              <a:pPr defTabSz="931774"/>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9849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Chaz</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AFDC26B-B1E9-4238-9C1C-0D837F49DC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5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Chaz</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DC26B-B1E9-4238-9C1C-0D837F49D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04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4413B-98FC-7E22-8C65-755265AA1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F2180-48DC-0991-52B1-E06F937A8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B09A5-ACE2-4659-1BD3-4D0AF41E836D}"/>
              </a:ext>
            </a:extLst>
          </p:cNvPr>
          <p:cNvSpPr>
            <a:spLocks noGrp="1"/>
          </p:cNvSpPr>
          <p:nvPr>
            <p:ph type="body" idx="1"/>
          </p:nvPr>
        </p:nvSpPr>
        <p:spPr/>
        <p:txBody>
          <a:bodyPr/>
          <a:lstStyle/>
          <a:p>
            <a:r>
              <a:rPr lang="en-US"/>
              <a:t>Presenter: Chaz</a:t>
            </a:r>
          </a:p>
        </p:txBody>
      </p:sp>
    </p:spTree>
    <p:extLst>
      <p:ext uri="{BB962C8B-B14F-4D97-AF65-F5344CB8AC3E}">
        <p14:creationId xmlns:p14="http://schemas.microsoft.com/office/powerpoint/2010/main" val="317077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Chaz</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523DC-AC0C-4CF5-B9CB-C3612BF693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47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DC45A-7C8C-4E4B-8AF0-01C8CD642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51D02-53ED-7008-779E-860604D9D7E5}"/>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7722BF3D-F5C2-2432-AA26-446173ED79B9}"/>
              </a:ext>
            </a:extLst>
          </p:cNvPr>
          <p:cNvSpPr>
            <a:spLocks noGrp="1"/>
          </p:cNvSpPr>
          <p:nvPr>
            <p:ph type="body" idx="1"/>
          </p:nvPr>
        </p:nvSpPr>
        <p:spPr/>
        <p:txBody>
          <a:bodyPr/>
          <a:lstStyle/>
          <a:p>
            <a:endParaRPr lang="en-US" b="1">
              <a:ea typeface="Calibri"/>
              <a:cs typeface="Calibri"/>
            </a:endParaRPr>
          </a:p>
        </p:txBody>
      </p:sp>
      <p:sp>
        <p:nvSpPr>
          <p:cNvPr id="4" name="Slide Number Placeholder 3">
            <a:extLst>
              <a:ext uri="{FF2B5EF4-FFF2-40B4-BE49-F238E27FC236}">
                <a16:creationId xmlns:a16="http://schemas.microsoft.com/office/drawing/2014/main" id="{847A5582-CC7F-E26A-C449-D21FB676F5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523DC-AC0C-4CF5-B9CB-C3612BF693EF}"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938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Presenter: Milo</a:t>
            </a:r>
          </a:p>
        </p:txBody>
      </p:sp>
      <p:sp>
        <p:nvSpPr>
          <p:cNvPr id="4" name="Slide Number Placeholder 3"/>
          <p:cNvSpPr>
            <a:spLocks noGrp="1"/>
          </p:cNvSpPr>
          <p:nvPr>
            <p:ph type="sldNum" sz="quarter" idx="5"/>
          </p:nvPr>
        </p:nvSpPr>
        <p:spPr/>
        <p:txBody>
          <a:bodyPr/>
          <a:lstStyle/>
          <a:p>
            <a:fld id="{F820A43E-4785-4734-AFE3-23B0F6AC3567}" type="slidenum">
              <a:rPr lang="en-US" smtClean="0"/>
              <a:t>7</a:t>
            </a:fld>
            <a:endParaRPr lang="en-US"/>
          </a:p>
        </p:txBody>
      </p:sp>
    </p:spTree>
    <p:extLst>
      <p:ext uri="{BB962C8B-B14F-4D97-AF65-F5344CB8AC3E}">
        <p14:creationId xmlns:p14="http://schemas.microsoft.com/office/powerpoint/2010/main" val="267539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49568">
              <a:spcBef>
                <a:spcPct val="30000"/>
              </a:spcBef>
              <a:defRPr sz="1200">
                <a:solidFill>
                  <a:schemeClr val="tx1"/>
                </a:solidFill>
                <a:latin typeface="Arial" panose="020B0604020202020204" pitchFamily="34" charset="0"/>
              </a:defRPr>
            </a:lvl1pPr>
            <a:lvl2pPr marL="757066" indent="-291179" defTabSz="949568">
              <a:spcBef>
                <a:spcPct val="30000"/>
              </a:spcBef>
              <a:defRPr sz="1200">
                <a:solidFill>
                  <a:schemeClr val="tx1"/>
                </a:solidFill>
                <a:latin typeface="Arial" panose="020B0604020202020204" pitchFamily="34" charset="0"/>
              </a:defRPr>
            </a:lvl2pPr>
            <a:lvl3pPr marL="1164717" indent="-232943" defTabSz="949568">
              <a:spcBef>
                <a:spcPct val="30000"/>
              </a:spcBef>
              <a:defRPr sz="1200">
                <a:solidFill>
                  <a:schemeClr val="tx1"/>
                </a:solidFill>
                <a:latin typeface="Arial" panose="020B0604020202020204" pitchFamily="34" charset="0"/>
              </a:defRPr>
            </a:lvl3pPr>
            <a:lvl4pPr marL="1630604" indent="-232943" defTabSz="949568">
              <a:spcBef>
                <a:spcPct val="30000"/>
              </a:spcBef>
              <a:defRPr sz="1200">
                <a:solidFill>
                  <a:schemeClr val="tx1"/>
                </a:solidFill>
                <a:latin typeface="Arial" panose="020B0604020202020204" pitchFamily="34" charset="0"/>
              </a:defRPr>
            </a:lvl4pPr>
            <a:lvl5pPr marL="2096491" indent="-232943" defTabSz="949568">
              <a:spcBef>
                <a:spcPct val="30000"/>
              </a:spcBef>
              <a:defRPr sz="1200">
                <a:solidFill>
                  <a:schemeClr val="tx1"/>
                </a:solidFill>
                <a:latin typeface="Arial" panose="020B0604020202020204" pitchFamily="34" charset="0"/>
              </a:defRPr>
            </a:lvl5pPr>
            <a:lvl6pPr marL="2562377" indent="-232943" defTabSz="949568" eaLnBrk="0" fontAlgn="base" hangingPunct="0">
              <a:spcBef>
                <a:spcPct val="30000"/>
              </a:spcBef>
              <a:spcAft>
                <a:spcPct val="0"/>
              </a:spcAft>
              <a:defRPr sz="1200">
                <a:solidFill>
                  <a:schemeClr val="tx1"/>
                </a:solidFill>
                <a:latin typeface="Arial" panose="020B0604020202020204" pitchFamily="34" charset="0"/>
              </a:defRPr>
            </a:lvl6pPr>
            <a:lvl7pPr marL="3028264" indent="-232943" defTabSz="949568" eaLnBrk="0" fontAlgn="base" hangingPunct="0">
              <a:spcBef>
                <a:spcPct val="30000"/>
              </a:spcBef>
              <a:spcAft>
                <a:spcPct val="0"/>
              </a:spcAft>
              <a:defRPr sz="1200">
                <a:solidFill>
                  <a:schemeClr val="tx1"/>
                </a:solidFill>
                <a:latin typeface="Arial" panose="020B0604020202020204" pitchFamily="34" charset="0"/>
              </a:defRPr>
            </a:lvl7pPr>
            <a:lvl8pPr marL="3494151" indent="-232943" defTabSz="949568" eaLnBrk="0" fontAlgn="base" hangingPunct="0">
              <a:spcBef>
                <a:spcPct val="30000"/>
              </a:spcBef>
              <a:spcAft>
                <a:spcPct val="0"/>
              </a:spcAft>
              <a:defRPr sz="1200">
                <a:solidFill>
                  <a:schemeClr val="tx1"/>
                </a:solidFill>
                <a:latin typeface="Arial" panose="020B0604020202020204" pitchFamily="34" charset="0"/>
              </a:defRPr>
            </a:lvl8pPr>
            <a:lvl9pPr marL="3960038" indent="-232943" defTabSz="94956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49568" rtl="0" eaLnBrk="1" fontAlgn="base" latinLnBrk="0" hangingPunct="1">
              <a:lnSpc>
                <a:spcPct val="100000"/>
              </a:lnSpc>
              <a:spcBef>
                <a:spcPct val="0"/>
              </a:spcBef>
              <a:spcAft>
                <a:spcPct val="0"/>
              </a:spcAft>
              <a:buClrTx/>
              <a:buSzTx/>
              <a:buFontTx/>
              <a:buNone/>
              <a:tabLst/>
              <a:defRPr/>
            </a:pPr>
            <a:fld id="{CECB0B13-ECB1-4FDE-B79B-4ABB24A209D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9568"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1" name="Rectangle 2"/>
          <p:cNvSpPr>
            <a:spLocks noGrp="1" noRot="1" noChangeAspect="1" noChangeArrowheads="1" noTextEdit="1"/>
          </p:cNvSpPr>
          <p:nvPr>
            <p:ph type="sldImg"/>
          </p:nvPr>
        </p:nvSpPr>
        <p:spPr>
          <a:xfrm>
            <a:off x="319088" y="701675"/>
            <a:ext cx="6378575" cy="3587750"/>
          </a:xfrm>
          <a:ln/>
        </p:spPr>
      </p:sp>
      <p:sp>
        <p:nvSpPr>
          <p:cNvPr id="32772" name="Rectangle 3"/>
          <p:cNvSpPr>
            <a:spLocks noGrp="1" noChangeArrowheads="1"/>
          </p:cNvSpPr>
          <p:nvPr>
            <p:ph type="body" idx="1"/>
          </p:nvPr>
        </p:nvSpPr>
        <p:spPr>
          <a:xfrm>
            <a:off x="934720" y="4523926"/>
            <a:ext cx="5140960" cy="4210817"/>
          </a:xfrm>
          <a:noFill/>
        </p:spPr>
        <p:txBody>
          <a:bodyPr lIns="94492" tIns="47246" rIns="94492" bIns="47246"/>
          <a:lstStyle/>
          <a:p>
            <a:pPr defTabSz="931774">
              <a:defRPr/>
            </a:pPr>
            <a:r>
              <a:rPr lang="en-US" altLang="en-US">
                <a:latin typeface="Arial" panose="020B0604020202020204" pitchFamily="34" charset="0"/>
              </a:rPr>
              <a:t>Chaz</a:t>
            </a:r>
          </a:p>
        </p:txBody>
      </p:sp>
    </p:spTree>
    <p:extLst>
      <p:ext uri="{BB962C8B-B14F-4D97-AF65-F5344CB8AC3E}">
        <p14:creationId xmlns:p14="http://schemas.microsoft.com/office/powerpoint/2010/main" val="140482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49568">
              <a:spcBef>
                <a:spcPct val="30000"/>
              </a:spcBef>
              <a:defRPr sz="1200">
                <a:solidFill>
                  <a:schemeClr val="tx1"/>
                </a:solidFill>
                <a:latin typeface="Arial" panose="020B0604020202020204" pitchFamily="34" charset="0"/>
              </a:defRPr>
            </a:lvl1pPr>
            <a:lvl2pPr marL="757066" indent="-291179" defTabSz="949568">
              <a:spcBef>
                <a:spcPct val="30000"/>
              </a:spcBef>
              <a:defRPr sz="1200">
                <a:solidFill>
                  <a:schemeClr val="tx1"/>
                </a:solidFill>
                <a:latin typeface="Arial" panose="020B0604020202020204" pitchFamily="34" charset="0"/>
              </a:defRPr>
            </a:lvl2pPr>
            <a:lvl3pPr marL="1164717" indent="-232943" defTabSz="949568">
              <a:spcBef>
                <a:spcPct val="30000"/>
              </a:spcBef>
              <a:defRPr sz="1200">
                <a:solidFill>
                  <a:schemeClr val="tx1"/>
                </a:solidFill>
                <a:latin typeface="Arial" panose="020B0604020202020204" pitchFamily="34" charset="0"/>
              </a:defRPr>
            </a:lvl3pPr>
            <a:lvl4pPr marL="1630604" indent="-232943" defTabSz="949568">
              <a:spcBef>
                <a:spcPct val="30000"/>
              </a:spcBef>
              <a:defRPr sz="1200">
                <a:solidFill>
                  <a:schemeClr val="tx1"/>
                </a:solidFill>
                <a:latin typeface="Arial" panose="020B0604020202020204" pitchFamily="34" charset="0"/>
              </a:defRPr>
            </a:lvl4pPr>
            <a:lvl5pPr marL="2096491" indent="-232943" defTabSz="949568">
              <a:spcBef>
                <a:spcPct val="30000"/>
              </a:spcBef>
              <a:defRPr sz="1200">
                <a:solidFill>
                  <a:schemeClr val="tx1"/>
                </a:solidFill>
                <a:latin typeface="Arial" panose="020B0604020202020204" pitchFamily="34" charset="0"/>
              </a:defRPr>
            </a:lvl5pPr>
            <a:lvl6pPr marL="2562377" indent="-232943" defTabSz="949568" eaLnBrk="0" fontAlgn="base" hangingPunct="0">
              <a:spcBef>
                <a:spcPct val="30000"/>
              </a:spcBef>
              <a:spcAft>
                <a:spcPct val="0"/>
              </a:spcAft>
              <a:defRPr sz="1200">
                <a:solidFill>
                  <a:schemeClr val="tx1"/>
                </a:solidFill>
                <a:latin typeface="Arial" panose="020B0604020202020204" pitchFamily="34" charset="0"/>
              </a:defRPr>
            </a:lvl6pPr>
            <a:lvl7pPr marL="3028264" indent="-232943" defTabSz="949568" eaLnBrk="0" fontAlgn="base" hangingPunct="0">
              <a:spcBef>
                <a:spcPct val="30000"/>
              </a:spcBef>
              <a:spcAft>
                <a:spcPct val="0"/>
              </a:spcAft>
              <a:defRPr sz="1200">
                <a:solidFill>
                  <a:schemeClr val="tx1"/>
                </a:solidFill>
                <a:latin typeface="Arial" panose="020B0604020202020204" pitchFamily="34" charset="0"/>
              </a:defRPr>
            </a:lvl7pPr>
            <a:lvl8pPr marL="3494151" indent="-232943" defTabSz="949568" eaLnBrk="0" fontAlgn="base" hangingPunct="0">
              <a:spcBef>
                <a:spcPct val="30000"/>
              </a:spcBef>
              <a:spcAft>
                <a:spcPct val="0"/>
              </a:spcAft>
              <a:defRPr sz="1200">
                <a:solidFill>
                  <a:schemeClr val="tx1"/>
                </a:solidFill>
                <a:latin typeface="Arial" panose="020B0604020202020204" pitchFamily="34" charset="0"/>
              </a:defRPr>
            </a:lvl8pPr>
            <a:lvl9pPr marL="3960038" indent="-232943" defTabSz="94956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49568" rtl="0" eaLnBrk="1" fontAlgn="base" latinLnBrk="0" hangingPunct="1">
              <a:lnSpc>
                <a:spcPct val="100000"/>
              </a:lnSpc>
              <a:spcBef>
                <a:spcPct val="0"/>
              </a:spcBef>
              <a:spcAft>
                <a:spcPct val="0"/>
              </a:spcAft>
              <a:buClrTx/>
              <a:buSzTx/>
              <a:buFontTx/>
              <a:buNone/>
              <a:tabLst/>
              <a:defRPr/>
            </a:pPr>
            <a:fld id="{CECB0B13-ECB1-4FDE-B79B-4ABB24A209D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9568"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1" name="Rectangle 2"/>
          <p:cNvSpPr>
            <a:spLocks noGrp="1" noRot="1" noChangeAspect="1" noChangeArrowheads="1" noTextEdit="1"/>
          </p:cNvSpPr>
          <p:nvPr>
            <p:ph type="sldImg"/>
          </p:nvPr>
        </p:nvSpPr>
        <p:spPr>
          <a:xfrm>
            <a:off x="319088" y="701675"/>
            <a:ext cx="6378575" cy="3587750"/>
          </a:xfrm>
          <a:ln/>
        </p:spPr>
      </p:sp>
      <p:sp>
        <p:nvSpPr>
          <p:cNvPr id="32772" name="Rectangle 3"/>
          <p:cNvSpPr>
            <a:spLocks noGrp="1" noChangeArrowheads="1"/>
          </p:cNvSpPr>
          <p:nvPr>
            <p:ph type="body" idx="1"/>
          </p:nvPr>
        </p:nvSpPr>
        <p:spPr>
          <a:xfrm>
            <a:off x="934720" y="4523926"/>
            <a:ext cx="5140960" cy="4210817"/>
          </a:xfrm>
          <a:noFill/>
        </p:spPr>
        <p:txBody>
          <a:bodyPr lIns="94492" tIns="47246" rIns="94492" bIns="47246"/>
          <a:lstStyle/>
          <a:p>
            <a:pPr defTabSz="931774">
              <a:defRPr/>
            </a:pPr>
            <a:r>
              <a:rPr lang="en-US" altLang="en-US">
                <a:latin typeface="Arial" panose="020B0604020202020204" pitchFamily="34" charset="0"/>
              </a:rPr>
              <a:t>CHAZ</a:t>
            </a:r>
          </a:p>
        </p:txBody>
      </p:sp>
    </p:spTree>
    <p:extLst>
      <p:ext uri="{BB962C8B-B14F-4D97-AF65-F5344CB8AC3E}">
        <p14:creationId xmlns:p14="http://schemas.microsoft.com/office/powerpoint/2010/main" val="428256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Full Pictur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791AC60-58C6-9164-8F72-D155C522B773}"/>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905000" y="2763079"/>
            <a:ext cx="5969000" cy="1699591"/>
          </a:xfrm>
        </p:spPr>
        <p:txBody>
          <a:bodyPr anchor="t" anchorCtr="0">
            <a:normAutofit/>
          </a:bodyPr>
          <a:lstStyle>
            <a:lvl1pPr algn="l">
              <a:defRPr sz="4600">
                <a:solidFill>
                  <a:schemeClr val="accent1"/>
                </a:solidFill>
              </a:defRPr>
            </a:lvl1pPr>
          </a:lstStyle>
          <a:p>
            <a:r>
              <a:rPr lang="en-US"/>
              <a:t>Click to edit Master title style</a:t>
            </a:r>
          </a:p>
        </p:txBody>
      </p:sp>
      <p:sp>
        <p:nvSpPr>
          <p:cNvPr id="31" name="Slide Number Placeholder 5">
            <a:extLst>
              <a:ext uri="{FF2B5EF4-FFF2-40B4-BE49-F238E27FC236}">
                <a16:creationId xmlns:a16="http://schemas.microsoft.com/office/drawing/2014/main" id="{BAAC64E3-0361-F4FA-B3AD-E06D755F1963}"/>
              </a:ext>
            </a:extLst>
          </p:cNvPr>
          <p:cNvSpPr txBox="1">
            <a:spLocks/>
          </p:cNvSpPr>
          <p:nvPr userDrawn="1"/>
        </p:nvSpPr>
        <p:spPr>
          <a:xfrm>
            <a:off x="11579225" y="6373813"/>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mtClean="0">
                <a:solidFill>
                  <a:schemeClr val="bg1"/>
                </a:solidFill>
              </a:rPr>
              <a:pPr algn="ctr"/>
              <a:t>‹#›</a:t>
            </a:fld>
            <a:endParaRPr lang="en-US">
              <a:solidFill>
                <a:schemeClr val="bg1"/>
              </a:solidFill>
            </a:endParaRPr>
          </a:p>
        </p:txBody>
      </p:sp>
      <p:sp>
        <p:nvSpPr>
          <p:cNvPr id="33" name="Freeform: Shape 32">
            <a:extLst>
              <a:ext uri="{FF2B5EF4-FFF2-40B4-BE49-F238E27FC236}">
                <a16:creationId xmlns:a16="http://schemas.microsoft.com/office/drawing/2014/main" id="{8438D377-8C25-500F-B46A-738EE9EC0613}"/>
              </a:ext>
            </a:extLst>
          </p:cNvPr>
          <p:cNvSpPr/>
          <p:nvPr userDrawn="1"/>
        </p:nvSpPr>
        <p:spPr>
          <a:xfrm>
            <a:off x="11411458" y="508"/>
            <a:ext cx="12700" cy="6858000"/>
          </a:xfrm>
          <a:custGeom>
            <a:avLst/>
            <a:gdLst>
              <a:gd name="connsiteX0" fmla="*/ 0 w 12700"/>
              <a:gd name="connsiteY0" fmla="*/ 0 h 6858000"/>
              <a:gd name="connsiteX1" fmla="*/ 0 w 12700"/>
              <a:gd name="connsiteY1" fmla="*/ 6858000 h 6858000"/>
            </a:gdLst>
            <a:ahLst/>
            <a:cxnLst>
              <a:cxn ang="0">
                <a:pos x="connsiteX0" y="connsiteY0"/>
              </a:cxn>
              <a:cxn ang="0">
                <a:pos x="connsiteX1" y="connsiteY1"/>
              </a:cxn>
            </a:cxnLst>
            <a:rect l="l" t="t" r="r" b="b"/>
            <a:pathLst>
              <a:path w="12700" h="6858000">
                <a:moveTo>
                  <a:pt x="0" y="0"/>
                </a:moveTo>
                <a:lnTo>
                  <a:pt x="0" y="6858000"/>
                </a:lnTo>
              </a:path>
            </a:pathLst>
          </a:custGeom>
          <a:ln w="3174" cap="flat">
            <a:solidFill>
              <a:schemeClr val="bg1"/>
            </a:solidFill>
            <a:prstDash val="solid"/>
            <a:miter/>
          </a:ln>
        </p:spPr>
        <p:txBody>
          <a:bodyPr rtlCol="0" anchor="ctr"/>
          <a:lstStyle/>
          <a:p>
            <a:endParaRPr lang="en-US"/>
          </a:p>
        </p:txBody>
      </p:sp>
      <p:sp>
        <p:nvSpPr>
          <p:cNvPr id="5" name="Subtitle 2">
            <a:extLst>
              <a:ext uri="{FF2B5EF4-FFF2-40B4-BE49-F238E27FC236}">
                <a16:creationId xmlns:a16="http://schemas.microsoft.com/office/drawing/2014/main" id="{B85B803C-754B-909B-4478-4FBB175B3749}"/>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1"/>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p>
        </p:txBody>
      </p:sp>
      <p:pic>
        <p:nvPicPr>
          <p:cNvPr id="3" name="Picture 2">
            <a:extLst>
              <a:ext uri="{FF2B5EF4-FFF2-40B4-BE49-F238E27FC236}">
                <a16:creationId xmlns:a16="http://schemas.microsoft.com/office/drawing/2014/main" id="{8D96E424-0B0B-4906-94B5-B37E7E0C7E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93037" y="1431746"/>
            <a:ext cx="2667546" cy="920896"/>
          </a:xfrm>
          <a:prstGeom prst="rect">
            <a:avLst/>
          </a:prstGeom>
        </p:spPr>
      </p:pic>
    </p:spTree>
    <p:extLst>
      <p:ext uri="{BB962C8B-B14F-4D97-AF65-F5344CB8AC3E}">
        <p14:creationId xmlns:p14="http://schemas.microsoft.com/office/powerpoint/2010/main" val="47776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Slide - Power - Steel">
    <p:bg>
      <p:bgPr>
        <a:solidFill>
          <a:srgbClr val="142C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rgbClr val="E5EDF8"/>
                </a:solidFill>
                <a:latin typeface="Outfit Light" pitchFamily="2" charset="0"/>
              </a:defRPr>
            </a:lvl1pPr>
          </a:lstStyle>
          <a:p>
            <a:r>
              <a:rPr lang="en-US"/>
              <a:t>future</a:t>
            </a:r>
          </a:p>
        </p:txBody>
      </p:sp>
      <p:sp>
        <p:nvSpPr>
          <p:cNvPr id="43" name="Freeform: Shape 42">
            <a:extLst>
              <a:ext uri="{FF2B5EF4-FFF2-40B4-BE49-F238E27FC236}">
                <a16:creationId xmlns:a16="http://schemas.microsoft.com/office/drawing/2014/main" id="{6C064BB9-6EFE-1F08-DE1F-FF3D33277DAA}"/>
              </a:ext>
            </a:extLst>
          </p:cNvPr>
          <p:cNvSpPr/>
          <p:nvPr/>
        </p:nvSpPr>
        <p:spPr>
          <a:xfrm>
            <a:off x="10030948" y="738346"/>
            <a:ext cx="1472577" cy="1417287"/>
          </a:xfrm>
          <a:custGeom>
            <a:avLst/>
            <a:gdLst>
              <a:gd name="connsiteX0" fmla="*/ 1367411 w 1472577"/>
              <a:gd name="connsiteY0" fmla="*/ 0 h 1417287"/>
              <a:gd name="connsiteX1" fmla="*/ 162002 w 1472577"/>
              <a:gd name="connsiteY1" fmla="*/ 0 h 1417287"/>
              <a:gd name="connsiteX2" fmla="*/ 266781 w 1472577"/>
              <a:gd name="connsiteY2" fmla="*/ 100784 h 1417287"/>
              <a:gd name="connsiteX3" fmla="*/ 1293305 w 1472577"/>
              <a:gd name="connsiteY3" fmla="*/ 100784 h 1417287"/>
              <a:gd name="connsiteX4" fmla="*/ 0 w 1472577"/>
              <a:gd name="connsiteY4" fmla="*/ 1346018 h 1417287"/>
              <a:gd name="connsiteX5" fmla="*/ 74492 w 1472577"/>
              <a:gd name="connsiteY5" fmla="*/ 1417288 h 1417287"/>
              <a:gd name="connsiteX6" fmla="*/ 1367411 w 1472577"/>
              <a:gd name="connsiteY6" fmla="*/ 172441 h 1417287"/>
              <a:gd name="connsiteX7" fmla="*/ 1367411 w 1472577"/>
              <a:gd name="connsiteY7" fmla="*/ 1164555 h 1417287"/>
              <a:gd name="connsiteX8" fmla="*/ 1472577 w 1472577"/>
              <a:gd name="connsiteY8" fmla="*/ 1256189 h 1417287"/>
              <a:gd name="connsiteX9" fmla="*/ 1472577 w 1472577"/>
              <a:gd name="connsiteY9" fmla="*/ 100784 h 1417287"/>
              <a:gd name="connsiteX10" fmla="*/ 1472577 w 1472577"/>
              <a:gd name="connsiteY10" fmla="*/ 0 h 1417287"/>
              <a:gd name="connsiteX11" fmla="*/ 1367411 w 1472577"/>
              <a:gd name="connsiteY11" fmla="*/ 0 h 141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7" h="1417287">
                <a:moveTo>
                  <a:pt x="1367411" y="0"/>
                </a:moveTo>
                <a:lnTo>
                  <a:pt x="162002" y="0"/>
                </a:lnTo>
                <a:lnTo>
                  <a:pt x="266781" y="100784"/>
                </a:lnTo>
                <a:lnTo>
                  <a:pt x="1293305" y="100784"/>
                </a:lnTo>
                <a:lnTo>
                  <a:pt x="0" y="1346018"/>
                </a:lnTo>
                <a:lnTo>
                  <a:pt x="74492" y="1417288"/>
                </a:lnTo>
                <a:lnTo>
                  <a:pt x="1367411" y="172441"/>
                </a:lnTo>
                <a:lnTo>
                  <a:pt x="1367411" y="1164555"/>
                </a:lnTo>
                <a:lnTo>
                  <a:pt x="1472577" y="1256189"/>
                </a:lnTo>
                <a:lnTo>
                  <a:pt x="1472577" y="100784"/>
                </a:lnTo>
                <a:lnTo>
                  <a:pt x="1472577" y="0"/>
                </a:lnTo>
                <a:lnTo>
                  <a:pt x="1367411" y="0"/>
                </a:lnTo>
                <a:close/>
              </a:path>
            </a:pathLst>
          </a:custGeom>
          <a:solidFill>
            <a:srgbClr val="F0512C"/>
          </a:solidFill>
          <a:ln w="12888" cap="flat">
            <a:noFill/>
            <a:prstDash val="solid"/>
            <a:miter/>
          </a:ln>
        </p:spPr>
        <p:txBody>
          <a:bodyPr rtlCol="0" anchor="ctr"/>
          <a:lstStyle/>
          <a:p>
            <a:endParaRPr lang="en-US"/>
          </a:p>
        </p:txBody>
      </p:sp>
      <p:sp>
        <p:nvSpPr>
          <p:cNvPr id="4" name="Slide Number Placeholder 5">
            <a:extLst>
              <a:ext uri="{FF2B5EF4-FFF2-40B4-BE49-F238E27FC236}">
                <a16:creationId xmlns:a16="http://schemas.microsoft.com/office/drawing/2014/main" id="{BE80CBB6-3B98-22CE-31A3-6DF1157E069F}"/>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3" name="Content Placeholder 2">
            <a:extLst>
              <a:ext uri="{FF2B5EF4-FFF2-40B4-BE49-F238E27FC236}">
                <a16:creationId xmlns:a16="http://schemas.microsoft.com/office/drawing/2014/main" id="{E7A50E9F-6473-F7A6-7C5C-75DB8F6D9790}"/>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32839495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ontent - Power Word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5"/>
                </a:solidFill>
                <a:latin typeface="Outfit Light" pitchFamily="2" charset="0"/>
              </a:defRPr>
            </a:lvl1pPr>
          </a:lstStyle>
          <a:p>
            <a:r>
              <a:rPr lang="en-US"/>
              <a:t>future</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5"/>
            <a:ext cx="9006010" cy="2568137"/>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3"/>
            <a:ext cx="8993309" cy="1327112"/>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45634395-AFB9-1964-945B-EAB79638442D}"/>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B6F8408E-8DC5-BC4F-218E-F4A49E630812}"/>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054978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ontent - Power Word - Steel">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4"/>
                </a:solidFill>
                <a:latin typeface="Outfit Light" pitchFamily="2" charset="0"/>
              </a:defRPr>
            </a:lvl1pPr>
          </a:lstStyle>
          <a:p>
            <a:r>
              <a:rPr lang="en-US"/>
              <a:t>future</a:t>
            </a: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6"/>
            <a:ext cx="9006010" cy="2452522"/>
          </a:xfrm>
        </p:spPr>
        <p:txBody>
          <a:bodyPr numCol="1">
            <a:noAutofit/>
          </a:bodyPr>
          <a:lstStyle>
            <a:lvl1pPr>
              <a:spcBef>
                <a:spcPts val="300"/>
              </a:spcBef>
              <a:spcAft>
                <a:spcPts val="300"/>
              </a:spcAft>
              <a:defRPr>
                <a:solidFill>
                  <a:schemeClr val="bg1"/>
                </a:solidFill>
              </a:defRPr>
            </a:lvl1pPr>
            <a:lvl2pPr>
              <a:spcBef>
                <a:spcPts val="300"/>
              </a:spcBef>
              <a:spcAft>
                <a:spcPts val="300"/>
              </a:spcAft>
              <a:defRPr>
                <a:solidFill>
                  <a:schemeClr val="bg1"/>
                </a:solidFill>
              </a:defRPr>
            </a:lvl2pPr>
            <a:lvl3pPr>
              <a:spcBef>
                <a:spcPts val="300"/>
              </a:spcBef>
              <a:spcAft>
                <a:spcPts val="300"/>
              </a:spcAft>
              <a:defRPr>
                <a:solidFill>
                  <a:schemeClr val="bg1"/>
                </a:solidFill>
              </a:defRPr>
            </a:lvl3pPr>
            <a:lvl4pPr>
              <a:spcBef>
                <a:spcPts val="300"/>
              </a:spcBef>
              <a:spcAft>
                <a:spcPts val="300"/>
              </a:spcAft>
              <a:defRPr>
                <a:solidFill>
                  <a:schemeClr val="bg1"/>
                </a:solidFill>
              </a:defRPr>
            </a:lvl4pPr>
            <a:lvl5pPr>
              <a:spcBef>
                <a:spcPts val="300"/>
              </a:spcBef>
              <a:spcAft>
                <a:spcPts val="3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8993309" cy="1422805"/>
          </a:xfrm>
        </p:spPr>
        <p:txBody>
          <a:bodyPr tIns="0" bIns="0" numCol="1">
            <a:noAutofit/>
          </a:bodyPr>
          <a:lstStyle>
            <a:lvl1pPr>
              <a:spcBef>
                <a:spcPts val="300"/>
              </a:spcBef>
              <a:spcAft>
                <a:spcPts val="300"/>
              </a:spcAft>
              <a:defRPr sz="4000" b="1">
                <a:solidFill>
                  <a:schemeClr val="bg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E29E37D8-5073-8420-E497-7D71636ABDB7}"/>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3" name="Slide Number Placeholder 5">
            <a:extLst>
              <a:ext uri="{FF2B5EF4-FFF2-40B4-BE49-F238E27FC236}">
                <a16:creationId xmlns:a16="http://schemas.microsoft.com/office/drawing/2014/main" id="{AF93878B-70D6-3441-AFD9-B2506613940C}"/>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bg1"/>
                </a:solidFill>
              </a:rPr>
              <a:pPr algn="ctr"/>
              <a:t>‹#›</a:t>
            </a:fld>
            <a:endParaRPr lang="en-US" sz="900">
              <a:solidFill>
                <a:schemeClr val="bg1"/>
              </a:solidFill>
            </a:endParaRPr>
          </a:p>
        </p:txBody>
      </p:sp>
    </p:spTree>
    <p:extLst>
      <p:ext uri="{BB962C8B-B14F-4D97-AF65-F5344CB8AC3E}">
        <p14:creationId xmlns:p14="http://schemas.microsoft.com/office/powerpoint/2010/main" val="11141648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and Content - Image - whi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8415528" y="0"/>
            <a:ext cx="3776472" cy="6858000"/>
          </a:xfrm>
        </p:spPr>
        <p:txBody>
          <a:bodyPr/>
          <a:lstStyle/>
          <a:p>
            <a:r>
              <a:rPr lang="en-US"/>
              <a:t>Click icon to add picture</a:t>
            </a:r>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0340" y="841375"/>
            <a:ext cx="5919909" cy="13255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60340" y="2371725"/>
            <a:ext cx="5907210" cy="3768725"/>
          </a:xfrm>
        </p:spPr>
        <p:txBody>
          <a:bodyPr numCol="1" spcCol="0">
            <a:noAutofit/>
          </a:bodyPr>
          <a:lstStyle>
            <a:lvl1pPr>
              <a:spcBef>
                <a:spcPts val="300"/>
              </a:spcBef>
              <a:spcAft>
                <a:spcPts val="300"/>
              </a:spcAft>
              <a:defRPr sz="2000">
                <a:solidFill>
                  <a:schemeClr val="accent1"/>
                </a:solidFill>
              </a:defRPr>
            </a:lvl1pPr>
            <a:lvl2pPr>
              <a:spcBef>
                <a:spcPts val="300"/>
              </a:spcBef>
              <a:spcAft>
                <a:spcPts val="300"/>
              </a:spcAft>
              <a:defRPr sz="1800">
                <a:solidFill>
                  <a:schemeClr val="accent1"/>
                </a:solidFill>
              </a:defRPr>
            </a:lvl2pPr>
            <a:lvl3pPr>
              <a:spcBef>
                <a:spcPts val="300"/>
              </a:spcBef>
              <a:spcAft>
                <a:spcPts val="300"/>
              </a:spcAft>
              <a:defRPr sz="1600">
                <a:solidFill>
                  <a:schemeClr val="accent1"/>
                </a:solidFill>
              </a:defRPr>
            </a:lvl3pPr>
            <a:lvl4pPr>
              <a:spcBef>
                <a:spcPts val="300"/>
              </a:spcBef>
              <a:spcAft>
                <a:spcPts val="300"/>
              </a:spcAft>
              <a:defRPr sz="1400">
                <a:solidFill>
                  <a:schemeClr val="accent1"/>
                </a:solidFill>
              </a:defRPr>
            </a:lvl4pPr>
            <a:lvl5pPr>
              <a:spcBef>
                <a:spcPts val="300"/>
              </a:spcBef>
              <a:spcAft>
                <a:spcPts val="300"/>
              </a:spcAf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reeform: Shape 18">
            <a:extLst>
              <a:ext uri="{FF2B5EF4-FFF2-40B4-BE49-F238E27FC236}">
                <a16:creationId xmlns:a16="http://schemas.microsoft.com/office/drawing/2014/main" id="{6B61184C-B93E-ECFD-8108-B0FDA2FECBC8}"/>
              </a:ext>
            </a:extLst>
          </p:cNvPr>
          <p:cNvSpPr/>
          <p:nvPr/>
        </p:nvSpPr>
        <p:spPr>
          <a:xfrm>
            <a:off x="11411458" y="508"/>
            <a:ext cx="12700" cy="6858000"/>
          </a:xfrm>
          <a:custGeom>
            <a:avLst/>
            <a:gdLst>
              <a:gd name="connsiteX0" fmla="*/ 0 w 12700"/>
              <a:gd name="connsiteY0" fmla="*/ 0 h 6858000"/>
              <a:gd name="connsiteX1" fmla="*/ 0 w 12700"/>
              <a:gd name="connsiteY1" fmla="*/ 6858000 h 6858000"/>
            </a:gdLst>
            <a:ahLst/>
            <a:cxnLst>
              <a:cxn ang="0">
                <a:pos x="connsiteX0" y="connsiteY0"/>
              </a:cxn>
              <a:cxn ang="0">
                <a:pos x="connsiteX1" y="connsiteY1"/>
              </a:cxn>
            </a:cxnLst>
            <a:rect l="l" t="t" r="r" b="b"/>
            <a:pathLst>
              <a:path w="12700" h="6858000">
                <a:moveTo>
                  <a:pt x="0" y="0"/>
                </a:moveTo>
                <a:lnTo>
                  <a:pt x="0" y="6858000"/>
                </a:lnTo>
              </a:path>
            </a:pathLst>
          </a:custGeom>
          <a:ln w="3174" cap="flat">
            <a:solidFill>
              <a:schemeClr val="bg1"/>
            </a:solidFill>
            <a:prstDash val="solid"/>
            <a:miter/>
          </a:ln>
        </p:spPr>
        <p:txBody>
          <a:bodyPr rtlCol="0" anchor="ctr"/>
          <a:lstStyle/>
          <a:p>
            <a:endParaRPr lang="en-US"/>
          </a:p>
        </p:txBody>
      </p:sp>
      <p:sp>
        <p:nvSpPr>
          <p:cNvPr id="13" name="Content Placeholder 2">
            <a:extLst>
              <a:ext uri="{FF2B5EF4-FFF2-40B4-BE49-F238E27FC236}">
                <a16:creationId xmlns:a16="http://schemas.microsoft.com/office/drawing/2014/main" id="{96FC539C-1B87-F249-E2CC-DF39C8758039}"/>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7" name="Content Placeholder 2">
            <a:extLst>
              <a:ext uri="{FF2B5EF4-FFF2-40B4-BE49-F238E27FC236}">
                <a16:creationId xmlns:a16="http://schemas.microsoft.com/office/drawing/2014/main" id="{087513A7-C127-FBA9-2411-6DACB506A1A0}"/>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9B555C45-BF68-6D27-B96D-DE13828713FA}"/>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6945513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and Content - Image - platinum">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A1A1523-308A-20BA-325B-DCC6C201399A}"/>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8415528" y="0"/>
            <a:ext cx="3776472" cy="6858000"/>
          </a:xfrm>
        </p:spPr>
        <p:txBody>
          <a:bodyPr/>
          <a:lstStyle/>
          <a:p>
            <a:r>
              <a:rPr lang="en-US"/>
              <a:t>Click icon to add picture</a:t>
            </a:r>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0340" y="841375"/>
            <a:ext cx="5919909" cy="13255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60340" y="2371725"/>
            <a:ext cx="5907210" cy="3768725"/>
          </a:xfrm>
        </p:spPr>
        <p:txBody>
          <a:bodyPr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6FC539C-1B87-F249-E2CC-DF39C8758039}"/>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1" name="Content Placeholder 2">
            <a:extLst>
              <a:ext uri="{FF2B5EF4-FFF2-40B4-BE49-F238E27FC236}">
                <a16:creationId xmlns:a16="http://schemas.microsoft.com/office/drawing/2014/main" id="{7E98F8E5-8778-FB43-3984-0633BD1FC678}"/>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6692FD45-83AD-586A-3C9B-63B66CF6209B}"/>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9879702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ide Title - Image - Whi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8415528" y="0"/>
            <a:ext cx="3776472" cy="6858000"/>
          </a:xfrm>
        </p:spPr>
        <p:txBody>
          <a:bodyPr/>
          <a:lstStyle/>
          <a:p>
            <a:r>
              <a:rPr lang="en-US"/>
              <a:t>Click icon to add picture</a:t>
            </a:r>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8402" y="252345"/>
            <a:ext cx="2590800" cy="1609859"/>
          </a:xfrm>
        </p:spPr>
        <p:txBody>
          <a:bodyPr anchor="ctr" anchorCtr="0">
            <a:normAutofit/>
          </a:bodyPr>
          <a:lstStyle>
            <a:lvl1pPr>
              <a:defRPr sz="30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4217828" y="436105"/>
            <a:ext cx="3814184" cy="5308536"/>
          </a:xfrm>
        </p:spPr>
        <p:txBody>
          <a:bodyPr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8C6D6D2-5187-5271-139E-B580F38E349B}"/>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83D52FB8-BE38-3892-4C76-249A2A9041A0}"/>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B3155EEF-2E74-6BBF-AD6A-BF979CC9E5B8}"/>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7259257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Content/image - Power Word ">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5031979"/>
            <a:ext cx="9478778" cy="3125787"/>
          </a:xfrm>
        </p:spPr>
        <p:txBody>
          <a:bodyPr anchor="t" anchorCtr="0">
            <a:noAutofit/>
          </a:bodyPr>
          <a:lstStyle>
            <a:lvl1pPr algn="l">
              <a:defRPr sz="20000" b="0" i="0">
                <a:solidFill>
                  <a:schemeClr val="accent2"/>
                </a:solidFill>
                <a:latin typeface="Outfit Light" pitchFamily="2" charset="0"/>
              </a:defRPr>
            </a:lvl1pPr>
          </a:lstStyle>
          <a:p>
            <a:r>
              <a:rPr lang="en-US"/>
              <a:t>energy</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10120803"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16" name="Picture Placeholder 4">
            <a:extLst>
              <a:ext uri="{FF2B5EF4-FFF2-40B4-BE49-F238E27FC236}">
                <a16:creationId xmlns:a16="http://schemas.microsoft.com/office/drawing/2014/main" id="{C851EF96-4DAA-EDF0-DAED-FE2994C21D9E}"/>
              </a:ext>
            </a:extLst>
          </p:cNvPr>
          <p:cNvSpPr>
            <a:spLocks noGrp="1"/>
          </p:cNvSpPr>
          <p:nvPr>
            <p:ph type="pic" sz="quarter" idx="10"/>
          </p:nvPr>
        </p:nvSpPr>
        <p:spPr>
          <a:xfrm>
            <a:off x="0" y="2346325"/>
            <a:ext cx="5670550" cy="3165475"/>
          </a:xfrm>
        </p:spPr>
        <p:txBody>
          <a:bodyPr/>
          <a:lstStyle/>
          <a:p>
            <a:r>
              <a:rPr lang="en-US"/>
              <a:t>Click icon to add picture</a:t>
            </a:r>
          </a:p>
        </p:txBody>
      </p:sp>
      <p:sp>
        <p:nvSpPr>
          <p:cNvPr id="18" name="Content Placeholder 2">
            <a:extLst>
              <a:ext uri="{FF2B5EF4-FFF2-40B4-BE49-F238E27FC236}">
                <a16:creationId xmlns:a16="http://schemas.microsoft.com/office/drawing/2014/main" id="{5B47BB93-F99A-7109-8396-BB6AC4EC1AD1}"/>
              </a:ext>
            </a:extLst>
          </p:cNvPr>
          <p:cNvSpPr>
            <a:spLocks noGrp="1"/>
          </p:cNvSpPr>
          <p:nvPr>
            <p:ph idx="1"/>
          </p:nvPr>
        </p:nvSpPr>
        <p:spPr>
          <a:xfrm>
            <a:off x="5883515" y="2346325"/>
            <a:ext cx="5397629" cy="3178175"/>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ED5414B8-AF52-83E1-7CDB-47BDE5877BCA}"/>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2C92FFAD-E8D6-7BAD-44AA-3FCC11912722}"/>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6354680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Image - Bullets - White">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10120803"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E7F10388-2644-4BA8-473A-44E06DFCABC1}"/>
              </a:ext>
            </a:extLst>
          </p:cNvPr>
          <p:cNvSpPr>
            <a:spLocks noGrp="1"/>
          </p:cNvSpPr>
          <p:nvPr>
            <p:ph idx="1"/>
          </p:nvPr>
        </p:nvSpPr>
        <p:spPr>
          <a:xfrm>
            <a:off x="5883515" y="2346325"/>
            <a:ext cx="5397629" cy="4146550"/>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98C049C0-7552-0F48-9188-024C24F2A9E3}"/>
              </a:ext>
            </a:extLst>
          </p:cNvPr>
          <p:cNvSpPr txBox="1">
            <a:spLocks/>
          </p:cNvSpPr>
          <p:nvPr/>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9" name="Picture Placeholder 4">
            <a:extLst>
              <a:ext uri="{FF2B5EF4-FFF2-40B4-BE49-F238E27FC236}">
                <a16:creationId xmlns:a16="http://schemas.microsoft.com/office/drawing/2014/main" id="{DB21F27A-8A19-6AD5-0134-4D11D1CB3185}"/>
              </a:ext>
            </a:extLst>
          </p:cNvPr>
          <p:cNvSpPr>
            <a:spLocks noGrp="1"/>
          </p:cNvSpPr>
          <p:nvPr>
            <p:ph type="pic" sz="quarter" idx="10"/>
          </p:nvPr>
        </p:nvSpPr>
        <p:spPr>
          <a:xfrm>
            <a:off x="0" y="2346325"/>
            <a:ext cx="5670550" cy="4511675"/>
          </a:xfrm>
          <a:solidFill>
            <a:schemeClr val="accent4"/>
          </a:solidFill>
        </p:spPr>
        <p:txBody>
          <a:bodyPr/>
          <a:lstStyle/>
          <a:p>
            <a:r>
              <a:rPr lang="en-US"/>
              <a:t>Click icon to add picture</a:t>
            </a:r>
          </a:p>
        </p:txBody>
      </p:sp>
      <p:sp>
        <p:nvSpPr>
          <p:cNvPr id="16" name="Content Placeholder 2">
            <a:extLst>
              <a:ext uri="{FF2B5EF4-FFF2-40B4-BE49-F238E27FC236}">
                <a16:creationId xmlns:a16="http://schemas.microsoft.com/office/drawing/2014/main" id="{36EA7EA7-BF43-E670-B282-9BFD78936CEA}"/>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 name="Slide Number Placeholder 5">
            <a:extLst>
              <a:ext uri="{FF2B5EF4-FFF2-40B4-BE49-F238E27FC236}">
                <a16:creationId xmlns:a16="http://schemas.microsoft.com/office/drawing/2014/main" id="{9D007173-AFB4-9AD5-B2A4-A1719ED8BE69}"/>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8211257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1_Content - Power Word - Steel">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4030256" y="2416372"/>
            <a:ext cx="6793688" cy="1624005"/>
          </a:xfrm>
        </p:spPr>
        <p:txBody>
          <a:bodyPr anchor="t" anchorCtr="0">
            <a:noAutofit/>
          </a:bodyPr>
          <a:lstStyle>
            <a:lvl1pPr algn="l">
              <a:lnSpc>
                <a:spcPct val="60000"/>
              </a:lnSpc>
              <a:defRPr sz="13000" b="1" i="0">
                <a:solidFill>
                  <a:schemeClr val="bg1"/>
                </a:solidFill>
                <a:latin typeface="Outfit SemiBold" pitchFamily="2" charset="0"/>
              </a:defRPr>
            </a:lvl1pPr>
          </a:lstStyle>
          <a:p>
            <a:r>
              <a:rPr lang="en-US"/>
              <a:t>Thank        </a:t>
            </a:r>
          </a:p>
        </p:txBody>
      </p:sp>
      <p:pic>
        <p:nvPicPr>
          <p:cNvPr id="9" name="Picture 8">
            <a:extLst>
              <a:ext uri="{FF2B5EF4-FFF2-40B4-BE49-F238E27FC236}">
                <a16:creationId xmlns:a16="http://schemas.microsoft.com/office/drawing/2014/main" id="{53480EDC-732B-3B90-A0BD-9F3FB34BDA3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67800" y="2203480"/>
            <a:ext cx="1921953" cy="1921953"/>
          </a:xfrm>
          <a:prstGeom prst="rect">
            <a:avLst/>
          </a:prstGeom>
        </p:spPr>
      </p:pic>
      <p:sp>
        <p:nvSpPr>
          <p:cNvPr id="10" name="Content Placeholder 2">
            <a:extLst>
              <a:ext uri="{FF2B5EF4-FFF2-40B4-BE49-F238E27FC236}">
                <a16:creationId xmlns:a16="http://schemas.microsoft.com/office/drawing/2014/main" id="{35F8EBD3-094C-1237-3D91-07BF2B96448C}"/>
              </a:ext>
            </a:extLst>
          </p:cNvPr>
          <p:cNvSpPr>
            <a:spLocks noGrp="1"/>
          </p:cNvSpPr>
          <p:nvPr>
            <p:ph idx="1" hasCustomPrompt="1"/>
          </p:nvPr>
        </p:nvSpPr>
        <p:spPr>
          <a:xfrm>
            <a:off x="1967801" y="4830040"/>
            <a:ext cx="3624926" cy="1273048"/>
          </a:xfrm>
        </p:spPr>
        <p:txBody>
          <a:bodyPr tIns="0" numCol="1" spcCol="0">
            <a:noAutofit/>
          </a:bodyPr>
          <a:lstStyle>
            <a:lvl1pPr>
              <a:spcBef>
                <a:spcPts val="300"/>
              </a:spcBef>
              <a:spcAft>
                <a:spcPts val="300"/>
              </a:spcAft>
              <a:defRPr>
                <a:solidFill>
                  <a:schemeClr val="accent4"/>
                </a:solidFill>
              </a:defRPr>
            </a:lvl1pPr>
            <a:lvl2pPr>
              <a:spcBef>
                <a:spcPts val="300"/>
              </a:spcBef>
              <a:spcAft>
                <a:spcPts val="300"/>
              </a:spcAft>
              <a:defRPr>
                <a:solidFill>
                  <a:schemeClr val="accent4"/>
                </a:solidFill>
              </a:defRPr>
            </a:lvl2pPr>
            <a:lvl3pPr>
              <a:spcBef>
                <a:spcPts val="300"/>
              </a:spcBef>
              <a:spcAft>
                <a:spcPts val="300"/>
              </a:spcAft>
              <a:defRPr>
                <a:solidFill>
                  <a:schemeClr val="accent4"/>
                </a:solidFill>
              </a:defRPr>
            </a:lvl3pPr>
            <a:lvl4pPr>
              <a:spcBef>
                <a:spcPts val="300"/>
              </a:spcBef>
              <a:spcAft>
                <a:spcPts val="300"/>
              </a:spcAft>
              <a:defRPr>
                <a:solidFill>
                  <a:schemeClr val="accent4"/>
                </a:solidFill>
              </a:defRPr>
            </a:lvl4pPr>
            <a:lvl5pPr>
              <a:spcBef>
                <a:spcPts val="300"/>
              </a:spcBef>
              <a:spcAft>
                <a:spcPts val="300"/>
              </a:spcAft>
              <a:defRPr>
                <a:solidFill>
                  <a:schemeClr val="accent4"/>
                </a:solidFill>
              </a:defRPr>
            </a:lvl5pPr>
          </a:lstStyle>
          <a:p>
            <a:pPr lvl="0"/>
            <a:r>
              <a:rPr lang="en-US"/>
              <a:t>Contact Name</a:t>
            </a:r>
          </a:p>
          <a:p>
            <a:pPr lvl="0"/>
            <a:r>
              <a:rPr lang="en-US"/>
              <a:t>Email</a:t>
            </a:r>
          </a:p>
          <a:p>
            <a:pPr lvl="0"/>
            <a:r>
              <a:rPr lang="en-US"/>
              <a:t>Phone</a:t>
            </a:r>
          </a:p>
        </p:txBody>
      </p:sp>
      <p:sp>
        <p:nvSpPr>
          <p:cNvPr id="4" name="Slide Number Placeholder 5">
            <a:extLst>
              <a:ext uri="{FF2B5EF4-FFF2-40B4-BE49-F238E27FC236}">
                <a16:creationId xmlns:a16="http://schemas.microsoft.com/office/drawing/2014/main" id="{165412F6-6CFA-B25B-605C-0D1408B6D376}"/>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bg1"/>
                </a:solidFill>
              </a:rPr>
              <a:pPr algn="ctr"/>
              <a:t>‹#›</a:t>
            </a:fld>
            <a:endParaRPr lang="en-US" sz="900">
              <a:solidFill>
                <a:schemeClr val="bg1"/>
              </a:solidFill>
            </a:endParaRPr>
          </a:p>
        </p:txBody>
      </p:sp>
      <p:sp>
        <p:nvSpPr>
          <p:cNvPr id="5" name="TextBox 4">
            <a:extLst>
              <a:ext uri="{FF2B5EF4-FFF2-40B4-BE49-F238E27FC236}">
                <a16:creationId xmlns:a16="http://schemas.microsoft.com/office/drawing/2014/main" id="{AF6EEB09-6D28-0349-00D3-ABC8EB2B59E2}"/>
              </a:ext>
            </a:extLst>
          </p:cNvPr>
          <p:cNvSpPr txBox="1"/>
          <p:nvPr/>
        </p:nvSpPr>
        <p:spPr>
          <a:xfrm>
            <a:off x="7408731" y="2896862"/>
            <a:ext cx="6094476" cy="2092881"/>
          </a:xfrm>
          <a:prstGeom prst="rect">
            <a:avLst/>
          </a:prstGeom>
          <a:noFill/>
        </p:spPr>
        <p:txBody>
          <a:bodyPr wrap="square">
            <a:spAutoFit/>
          </a:bodyPr>
          <a:lstStyle/>
          <a:p>
            <a:r>
              <a:rPr lang="en-US" sz="13000" i="1">
                <a:solidFill>
                  <a:schemeClr val="accent2"/>
                </a:solidFill>
                <a:latin typeface="DM Serif Display" pitchFamily="2" charset="0"/>
              </a:rPr>
              <a:t>you</a:t>
            </a:r>
          </a:p>
        </p:txBody>
      </p:sp>
      <p:pic>
        <p:nvPicPr>
          <p:cNvPr id="8" name="Picture 7" descr="Logo, company name&#10;&#10;Description automatically generated">
            <a:extLst>
              <a:ext uri="{FF2B5EF4-FFF2-40B4-BE49-F238E27FC236}">
                <a16:creationId xmlns:a16="http://schemas.microsoft.com/office/drawing/2014/main" id="{CB3C1E3B-4BD0-AA71-E19A-7965A34CFE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3245" y="1465533"/>
            <a:ext cx="1412762" cy="398302"/>
          </a:xfrm>
          <a:prstGeom prst="rect">
            <a:avLst/>
          </a:prstGeom>
        </p:spPr>
      </p:pic>
    </p:spTree>
    <p:extLst>
      <p:ext uri="{BB962C8B-B14F-4D97-AF65-F5344CB8AC3E}">
        <p14:creationId xmlns:p14="http://schemas.microsoft.com/office/powerpoint/2010/main" val="37952670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cSld name="1_Title Slide - Side Pictur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698C27-9AFB-5139-37A3-B84E67D9F0B8}"/>
              </a:ext>
            </a:extLst>
          </p:cNvPr>
          <p:cNvSpPr>
            <a:spLocks noGrp="1"/>
          </p:cNvSpPr>
          <p:nvPr>
            <p:ph type="ctrTitle"/>
          </p:nvPr>
        </p:nvSpPr>
        <p:spPr>
          <a:xfrm>
            <a:off x="1905000" y="2613992"/>
            <a:ext cx="5969000" cy="1948070"/>
          </a:xfrm>
        </p:spPr>
        <p:txBody>
          <a:bodyPr anchor="t" anchorCtr="0">
            <a:normAutofit/>
          </a:bodyPr>
          <a:lstStyle>
            <a:lvl1pPr algn="l">
              <a:defRPr sz="4600">
                <a:solidFill>
                  <a:schemeClr val="accent1"/>
                </a:solidFill>
              </a:defRPr>
            </a:lvl1pPr>
          </a:lstStyle>
          <a:p>
            <a:r>
              <a:rPr lang="en-US"/>
              <a:t>Click to edit Master title style</a:t>
            </a:r>
          </a:p>
        </p:txBody>
      </p:sp>
      <p:sp>
        <p:nvSpPr>
          <p:cNvPr id="5" name="Subtitle 2">
            <a:extLst>
              <a:ext uri="{FF2B5EF4-FFF2-40B4-BE49-F238E27FC236}">
                <a16:creationId xmlns:a16="http://schemas.microsoft.com/office/drawing/2014/main" id="{89BDCC2C-E78C-0328-75E0-515B063111F3}"/>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1"/>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Logo&#10;&#10;Description automatically generated">
            <a:extLst>
              <a:ext uri="{FF2B5EF4-FFF2-40B4-BE49-F238E27FC236}">
                <a16:creationId xmlns:a16="http://schemas.microsoft.com/office/drawing/2014/main" id="{02650B90-B0BB-AE3C-F0AC-59812CE4D5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4952" y="1431746"/>
            <a:ext cx="1674632" cy="420762"/>
          </a:xfrm>
          <a:prstGeom prst="rect">
            <a:avLst/>
          </a:prstGeom>
        </p:spPr>
      </p:pic>
    </p:spTree>
    <p:extLst>
      <p:ext uri="{BB962C8B-B14F-4D97-AF65-F5344CB8AC3E}">
        <p14:creationId xmlns:p14="http://schemas.microsoft.com/office/powerpoint/2010/main" val="9873694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28B5-8703-3DE7-A249-FD70A7ABC3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EC72AF-FAFD-0334-9319-146753BEE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831E84-262E-2333-DCE7-BD5542D6F0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8D3A28F-EC9F-1AAB-99CC-A80BB64CB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733994-E1F8-764C-EB80-B5899F6E4534}"/>
              </a:ext>
            </a:extLst>
          </p:cNvPr>
          <p:cNvSpPr>
            <a:spLocks noGrp="1"/>
          </p:cNvSpPr>
          <p:nvPr>
            <p:ph type="sldNum" sz="quarter" idx="12"/>
          </p:nvPr>
        </p:nvSpPr>
        <p:spPr/>
        <p:txBody>
          <a:bodyPr/>
          <a:lstStyle/>
          <a:p>
            <a:fld id="{71F08965-18D0-47FD-9E5C-67FFF41F02C8}" type="slidenum">
              <a:rPr lang="en-US" smtClean="0"/>
              <a:t>‹#›</a:t>
            </a:fld>
            <a:endParaRPr lang="en-US"/>
          </a:p>
        </p:txBody>
      </p:sp>
    </p:spTree>
    <p:extLst>
      <p:ext uri="{BB962C8B-B14F-4D97-AF65-F5344CB8AC3E}">
        <p14:creationId xmlns:p14="http://schemas.microsoft.com/office/powerpoint/2010/main" val="259472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Internal Slide w/text - White">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userDrawn="1"/>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6" name="Freeform: Shape 54">
            <a:extLst>
              <a:ext uri="{FF2B5EF4-FFF2-40B4-BE49-F238E27FC236}">
                <a16:creationId xmlns:a16="http://schemas.microsoft.com/office/drawing/2014/main" id="{0B28F2D1-0450-9173-1799-FAAF547F3D2D}"/>
              </a:ext>
            </a:extLst>
          </p:cNvPr>
          <p:cNvSpPr/>
          <p:nvPr userDrawn="1"/>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D0D329CF-2058-5444-6197-836A18C2751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666809D8-08F3-3C3E-A532-A1FC049D1B8D}"/>
              </a:ext>
            </a:extLst>
          </p:cNvPr>
          <p:cNvSpPr>
            <a:spLocks noGrp="1"/>
          </p:cNvSpPr>
          <p:nvPr>
            <p:ph idx="1"/>
          </p:nvPr>
        </p:nvSpPr>
        <p:spPr>
          <a:xfrm>
            <a:off x="7200902" y="517794"/>
            <a:ext cx="4070350" cy="5727120"/>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F73E556-955A-7C12-35AB-F8C217C888E9}"/>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11044923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Title and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2"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4" y="2371725"/>
            <a:ext cx="9009130" cy="3768725"/>
          </a:xfrm>
          <a:prstGeom prst="rect">
            <a:avLst/>
          </a:prstGeo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a:prstGeom prst="rect">
            <a:avLst/>
          </a:prstGeom>
        </p:spPr>
        <p:txBody>
          <a:bodyPr numCol="1" spcCol="0">
            <a:noAutofit/>
          </a:bodyPr>
          <a:lstStyle>
            <a:lvl1pPr>
              <a:spcBef>
                <a:spcPts val="300"/>
              </a:spcBef>
              <a:spcAft>
                <a:spcPts val="300"/>
              </a:spcAft>
              <a:defRPr sz="699"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7" y="113788"/>
            <a:ext cx="6212576" cy="278735"/>
          </a:xfrm>
          <a:prstGeom prst="rect">
            <a:avLst/>
          </a:prstGeo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82"/>
            <a:ext cx="381000" cy="365125"/>
          </a:xfrm>
          <a:prstGeom prst="rect">
            <a:avLst/>
          </a:prstGeom>
        </p:spPr>
        <p:txBody>
          <a:bodyPr vert="horz" lIns="91436" tIns="45718" rIns="91436" bIns="45718"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7" rtl="0" eaLnBrk="1" fontAlgn="auto" latinLnBrk="0" hangingPunct="1">
              <a:lnSpc>
                <a:spcPct val="100000"/>
              </a:lnSpc>
              <a:spcBef>
                <a:spcPts val="0"/>
              </a:spcBef>
              <a:spcAft>
                <a:spcPts val="0"/>
              </a:spcAft>
              <a:buClrTx/>
              <a:buSzTx/>
              <a:buFontTx/>
              <a:buNone/>
              <a:tabLst/>
              <a:defRPr/>
            </a:pPr>
            <a:fld id="{A7CE7FE3-4C6A-4CF4-9AB8-F9DF39BBB232}" type="slidenum">
              <a:rPr kumimoji="0" lang="en-US" sz="900" b="1" i="0" u="none" strike="noStrike" kern="1200" cap="none" spc="0" normalizeH="0" baseline="0" noProof="0" smtClean="0">
                <a:ln>
                  <a:noFill/>
                </a:ln>
                <a:solidFill>
                  <a:srgbClr val="142C41"/>
                </a:solidFill>
                <a:effectLst/>
                <a:uLnTx/>
                <a:uFillTx/>
                <a:latin typeface="Arial"/>
                <a:ea typeface="+mn-ea"/>
                <a:cs typeface="+mn-cs"/>
              </a:rPr>
              <a:pPr marL="0" marR="0" lvl="0" indent="0" algn="ctr" defTabSz="914407"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a:ln>
                <a:noFill/>
              </a:ln>
              <a:solidFill>
                <a:srgbClr val="142C41"/>
              </a:solidFill>
              <a:effectLst/>
              <a:uLnTx/>
              <a:uFillTx/>
              <a:latin typeface="Arial"/>
              <a:ea typeface="+mn-ea"/>
              <a:cs typeface="+mn-cs"/>
            </a:endParaRPr>
          </a:p>
        </p:txBody>
      </p:sp>
    </p:spTree>
    <p:extLst>
      <p:ext uri="{BB962C8B-B14F-4D97-AF65-F5344CB8AC3E}">
        <p14:creationId xmlns:p14="http://schemas.microsoft.com/office/powerpoint/2010/main" val="1836005952"/>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Title and Content - Image - whi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8415530" y="0"/>
            <a:ext cx="3776471" cy="6858000"/>
          </a:xfrm>
        </p:spPr>
        <p:txBody>
          <a:bodyPr/>
          <a:lstStyle/>
          <a:p>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0343" y="841375"/>
            <a:ext cx="5919909" cy="13255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60345" y="2371725"/>
            <a:ext cx="5907210" cy="3768725"/>
          </a:xfrm>
        </p:spPr>
        <p:txBody>
          <a:bodyPr numCol="1" spcCol="0">
            <a:noAutofit/>
          </a:bodyPr>
          <a:lstStyle>
            <a:lvl1pPr>
              <a:spcBef>
                <a:spcPts val="300"/>
              </a:spcBef>
              <a:spcAft>
                <a:spcPts val="300"/>
              </a:spcAft>
              <a:defRPr sz="1999">
                <a:solidFill>
                  <a:schemeClr val="accent1"/>
                </a:solidFill>
              </a:defRPr>
            </a:lvl1pPr>
            <a:lvl2pPr>
              <a:spcBef>
                <a:spcPts val="300"/>
              </a:spcBef>
              <a:spcAft>
                <a:spcPts val="300"/>
              </a:spcAft>
              <a:defRPr sz="1800">
                <a:solidFill>
                  <a:schemeClr val="accent1"/>
                </a:solidFill>
              </a:defRPr>
            </a:lvl2pPr>
            <a:lvl3pPr>
              <a:spcBef>
                <a:spcPts val="300"/>
              </a:spcBef>
              <a:spcAft>
                <a:spcPts val="300"/>
              </a:spcAft>
              <a:defRPr sz="1600">
                <a:solidFill>
                  <a:schemeClr val="accent1"/>
                </a:solidFill>
              </a:defRPr>
            </a:lvl3pPr>
            <a:lvl4pPr>
              <a:spcBef>
                <a:spcPts val="300"/>
              </a:spcBef>
              <a:spcAft>
                <a:spcPts val="300"/>
              </a:spcAft>
              <a:defRPr sz="1400">
                <a:solidFill>
                  <a:schemeClr val="accent1"/>
                </a:solidFill>
              </a:defRPr>
            </a:lvl4pPr>
            <a:lvl5pPr>
              <a:spcBef>
                <a:spcPts val="300"/>
              </a:spcBef>
              <a:spcAft>
                <a:spcPts val="300"/>
              </a:spcAf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reeform: Shape 18">
            <a:extLst>
              <a:ext uri="{FF2B5EF4-FFF2-40B4-BE49-F238E27FC236}">
                <a16:creationId xmlns:a16="http://schemas.microsoft.com/office/drawing/2014/main" id="{6B61184C-B93E-ECFD-8108-B0FDA2FECBC8}"/>
              </a:ext>
            </a:extLst>
          </p:cNvPr>
          <p:cNvSpPr/>
          <p:nvPr userDrawn="1"/>
        </p:nvSpPr>
        <p:spPr>
          <a:xfrm>
            <a:off x="11411461" y="508"/>
            <a:ext cx="12700" cy="6858000"/>
          </a:xfrm>
          <a:custGeom>
            <a:avLst/>
            <a:gdLst>
              <a:gd name="connsiteX0" fmla="*/ 0 w 12700"/>
              <a:gd name="connsiteY0" fmla="*/ 0 h 6858000"/>
              <a:gd name="connsiteX1" fmla="*/ 0 w 12700"/>
              <a:gd name="connsiteY1" fmla="*/ 6858000 h 6858000"/>
            </a:gdLst>
            <a:ahLst/>
            <a:cxnLst>
              <a:cxn ang="0">
                <a:pos x="connsiteX0" y="connsiteY0"/>
              </a:cxn>
              <a:cxn ang="0">
                <a:pos x="connsiteX1" y="connsiteY1"/>
              </a:cxn>
            </a:cxnLst>
            <a:rect l="l" t="t" r="r" b="b"/>
            <a:pathLst>
              <a:path w="12700" h="6858000">
                <a:moveTo>
                  <a:pt x="0" y="0"/>
                </a:moveTo>
                <a:lnTo>
                  <a:pt x="0" y="6858000"/>
                </a:lnTo>
              </a:path>
            </a:pathLst>
          </a:custGeom>
          <a:ln w="3174" cap="flat">
            <a:solidFill>
              <a:schemeClr val="bg1"/>
            </a:solidFill>
            <a:prstDash val="solid"/>
            <a:miter/>
          </a:ln>
        </p:spPr>
        <p:txBody>
          <a:bodyPr rtlCol="0" anchor="ctr"/>
          <a:lstStyle/>
          <a:p>
            <a:endParaRPr lang="en-US" sz="1800"/>
          </a:p>
        </p:txBody>
      </p:sp>
      <p:sp>
        <p:nvSpPr>
          <p:cNvPr id="13" name="Content Placeholder 2">
            <a:extLst>
              <a:ext uri="{FF2B5EF4-FFF2-40B4-BE49-F238E27FC236}">
                <a16:creationId xmlns:a16="http://schemas.microsoft.com/office/drawing/2014/main" id="{96FC539C-1B87-F249-E2CC-DF39C8758039}"/>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699"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7" name="Content Placeholder 2">
            <a:extLst>
              <a:ext uri="{FF2B5EF4-FFF2-40B4-BE49-F238E27FC236}">
                <a16:creationId xmlns:a16="http://schemas.microsoft.com/office/drawing/2014/main" id="{087513A7-C127-FBA9-2411-6DACB506A1A0}"/>
              </a:ext>
            </a:extLst>
          </p:cNvPr>
          <p:cNvSpPr>
            <a:spLocks noGrp="1"/>
          </p:cNvSpPr>
          <p:nvPr>
            <p:ph idx="11"/>
          </p:nvPr>
        </p:nvSpPr>
        <p:spPr>
          <a:xfrm>
            <a:off x="140027" y="113788"/>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9B555C45-BF68-6D27-B96D-DE13828713FA}"/>
              </a:ext>
            </a:extLst>
          </p:cNvPr>
          <p:cNvSpPr txBox="1">
            <a:spLocks/>
          </p:cNvSpPr>
          <p:nvPr userDrawn="1"/>
        </p:nvSpPr>
        <p:spPr>
          <a:xfrm>
            <a:off x="11811000" y="6492882"/>
            <a:ext cx="381000" cy="365125"/>
          </a:xfrm>
          <a:prstGeom prst="rect">
            <a:avLst/>
          </a:prstGeom>
        </p:spPr>
        <p:txBody>
          <a:bodyPr vert="horz" lIns="91436" tIns="45718" rIns="91436" bIns="45718"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830386104"/>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 Full Pictur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791AC60-58C6-9164-8F72-D155C522B773}"/>
              </a:ext>
            </a:extLst>
          </p:cNvPr>
          <p:cNvSpPr>
            <a:spLocks noGrp="1"/>
          </p:cNvSpPr>
          <p:nvPr>
            <p:ph type="pic" sz="quarter" idx="10"/>
          </p:nvPr>
        </p:nvSpPr>
        <p:spPr>
          <a:xfrm>
            <a:off x="3" y="0"/>
            <a:ext cx="12192000" cy="6858000"/>
          </a:xfrm>
        </p:spPr>
        <p:txBody>
          <a:bodyPr/>
          <a:lstStyle/>
          <a:p>
            <a:endParaRPr lang="en-US"/>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905003" y="2763080"/>
            <a:ext cx="5969001" cy="1699591"/>
          </a:xfrm>
        </p:spPr>
        <p:txBody>
          <a:bodyPr anchor="t" anchorCtr="0">
            <a:normAutofit/>
          </a:bodyPr>
          <a:lstStyle>
            <a:lvl1pPr algn="l">
              <a:defRPr sz="4600">
                <a:solidFill>
                  <a:schemeClr val="accent1"/>
                </a:solidFill>
              </a:defRPr>
            </a:lvl1pPr>
          </a:lstStyle>
          <a:p>
            <a:r>
              <a:rPr lang="en-US"/>
              <a:t>Click to edit Master title style</a:t>
            </a:r>
          </a:p>
        </p:txBody>
      </p:sp>
      <p:sp>
        <p:nvSpPr>
          <p:cNvPr id="31" name="Slide Number Placeholder 5">
            <a:extLst>
              <a:ext uri="{FF2B5EF4-FFF2-40B4-BE49-F238E27FC236}">
                <a16:creationId xmlns:a16="http://schemas.microsoft.com/office/drawing/2014/main" id="{BAAC64E3-0361-F4FA-B3AD-E06D755F1963}"/>
              </a:ext>
            </a:extLst>
          </p:cNvPr>
          <p:cNvSpPr txBox="1">
            <a:spLocks/>
          </p:cNvSpPr>
          <p:nvPr userDrawn="1"/>
        </p:nvSpPr>
        <p:spPr>
          <a:xfrm>
            <a:off x="11579225" y="6373820"/>
            <a:ext cx="381000" cy="365125"/>
          </a:xfrm>
          <a:prstGeom prst="rect">
            <a:avLst/>
          </a:prstGeom>
        </p:spPr>
        <p:txBody>
          <a:bodyPr vert="horz" lIns="91436" tIns="45718" rIns="91436" bIns="45718"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1200" smtClean="0">
                <a:solidFill>
                  <a:schemeClr val="bg1"/>
                </a:solidFill>
              </a:rPr>
              <a:pPr algn="ctr"/>
              <a:t>‹#›</a:t>
            </a:fld>
            <a:endParaRPr lang="en-US" sz="1200">
              <a:solidFill>
                <a:schemeClr val="bg1"/>
              </a:solidFill>
            </a:endParaRPr>
          </a:p>
        </p:txBody>
      </p:sp>
      <p:sp>
        <p:nvSpPr>
          <p:cNvPr id="33" name="Freeform: Shape 32">
            <a:extLst>
              <a:ext uri="{FF2B5EF4-FFF2-40B4-BE49-F238E27FC236}">
                <a16:creationId xmlns:a16="http://schemas.microsoft.com/office/drawing/2014/main" id="{8438D377-8C25-500F-B46A-738EE9EC0613}"/>
              </a:ext>
            </a:extLst>
          </p:cNvPr>
          <p:cNvSpPr/>
          <p:nvPr userDrawn="1"/>
        </p:nvSpPr>
        <p:spPr>
          <a:xfrm>
            <a:off x="11411461" y="508"/>
            <a:ext cx="12700" cy="6858000"/>
          </a:xfrm>
          <a:custGeom>
            <a:avLst/>
            <a:gdLst>
              <a:gd name="connsiteX0" fmla="*/ 0 w 12700"/>
              <a:gd name="connsiteY0" fmla="*/ 0 h 6858000"/>
              <a:gd name="connsiteX1" fmla="*/ 0 w 12700"/>
              <a:gd name="connsiteY1" fmla="*/ 6858000 h 6858000"/>
            </a:gdLst>
            <a:ahLst/>
            <a:cxnLst>
              <a:cxn ang="0">
                <a:pos x="connsiteX0" y="connsiteY0"/>
              </a:cxn>
              <a:cxn ang="0">
                <a:pos x="connsiteX1" y="connsiteY1"/>
              </a:cxn>
            </a:cxnLst>
            <a:rect l="l" t="t" r="r" b="b"/>
            <a:pathLst>
              <a:path w="12700" h="6858000">
                <a:moveTo>
                  <a:pt x="0" y="0"/>
                </a:moveTo>
                <a:lnTo>
                  <a:pt x="0" y="6858000"/>
                </a:lnTo>
              </a:path>
            </a:pathLst>
          </a:custGeom>
          <a:ln w="3174" cap="flat">
            <a:solidFill>
              <a:schemeClr val="bg1"/>
            </a:solidFill>
            <a:prstDash val="solid"/>
            <a:miter/>
          </a:ln>
        </p:spPr>
        <p:txBody>
          <a:bodyPr rtlCol="0" anchor="ctr"/>
          <a:lstStyle/>
          <a:p>
            <a:endParaRPr lang="en-US" sz="1800"/>
          </a:p>
        </p:txBody>
      </p:sp>
      <p:sp>
        <p:nvSpPr>
          <p:cNvPr id="5" name="Subtitle 2">
            <a:extLst>
              <a:ext uri="{FF2B5EF4-FFF2-40B4-BE49-F238E27FC236}">
                <a16:creationId xmlns:a16="http://schemas.microsoft.com/office/drawing/2014/main" id="{B85B803C-754B-909B-4478-4FBB175B3749}"/>
              </a:ext>
            </a:extLst>
          </p:cNvPr>
          <p:cNvSpPr>
            <a:spLocks noGrp="1"/>
          </p:cNvSpPr>
          <p:nvPr>
            <p:ph type="subTitle" idx="1"/>
          </p:nvPr>
        </p:nvSpPr>
        <p:spPr>
          <a:xfrm>
            <a:off x="1875922" y="4739609"/>
            <a:ext cx="6065444" cy="615792"/>
          </a:xfrm>
          <a:noFill/>
        </p:spPr>
        <p:txBody>
          <a:bodyPr tIns="0" bIns="0" numCol="1"/>
          <a:lstStyle>
            <a:lvl1pPr marL="0" indent="0" algn="l">
              <a:buNone/>
              <a:defRPr sz="1800" b="1" i="0">
                <a:solidFill>
                  <a:schemeClr val="accent1"/>
                </a:solidFill>
                <a:latin typeface="Outfit SemiBold" pitchFamily="2" charset="0"/>
              </a:defRPr>
            </a:lvl1pPr>
            <a:lvl2pPr marL="457203" indent="0" algn="ctr">
              <a:buNone/>
              <a:defRPr sz="1999"/>
            </a:lvl2pPr>
            <a:lvl3pPr marL="914407" indent="0" algn="ctr">
              <a:buNone/>
              <a:defRPr sz="1800"/>
            </a:lvl3pPr>
            <a:lvl4pPr marL="1371610" indent="0" algn="ctr">
              <a:buNone/>
              <a:defRPr sz="1600"/>
            </a:lvl4pPr>
            <a:lvl5pPr marL="1828815" indent="0" algn="ctr">
              <a:buNone/>
              <a:defRPr sz="1600"/>
            </a:lvl5pPr>
            <a:lvl6pPr marL="2286017" indent="0" algn="ctr">
              <a:buNone/>
              <a:defRPr sz="1600"/>
            </a:lvl6pPr>
            <a:lvl7pPr marL="2743222" indent="0" algn="ctr">
              <a:buNone/>
              <a:defRPr sz="1600"/>
            </a:lvl7pPr>
            <a:lvl8pPr marL="3200424" indent="0" algn="ctr">
              <a:buNone/>
              <a:defRPr sz="1600"/>
            </a:lvl8pPr>
            <a:lvl9pPr marL="3657628" indent="0" algn="ctr">
              <a:buNone/>
              <a:defRPr sz="1600"/>
            </a:lvl9pPr>
          </a:lstStyle>
          <a:p>
            <a:r>
              <a:rPr lang="en-US"/>
              <a:t>Click to edit Master</a:t>
            </a:r>
          </a:p>
        </p:txBody>
      </p:sp>
    </p:spTree>
    <p:extLst>
      <p:ext uri="{BB962C8B-B14F-4D97-AF65-F5344CB8AC3E}">
        <p14:creationId xmlns:p14="http://schemas.microsoft.com/office/powerpoint/2010/main" val="3123887077"/>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 White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userDrawn="1"/>
        </p:nvSpPr>
        <p:spPr>
          <a:xfrm>
            <a:off x="11267092" y="0"/>
            <a:ext cx="9249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2"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4"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699"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7" y="113788"/>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996768986"/>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F69A-39D1-CC8F-0A7B-1CBCA8CE255D}"/>
              </a:ext>
            </a:extLst>
          </p:cNvPr>
          <p:cNvSpPr>
            <a:spLocks noGrp="1"/>
          </p:cNvSpPr>
          <p:nvPr>
            <p:ph type="ctrTitle"/>
          </p:nvPr>
        </p:nvSpPr>
        <p:spPr>
          <a:xfrm>
            <a:off x="1524003"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2D7FCC18-8C12-AB13-12D0-5A8BFA536D0B}"/>
              </a:ext>
            </a:extLst>
          </p:cNvPr>
          <p:cNvSpPr>
            <a:spLocks noGrp="1"/>
          </p:cNvSpPr>
          <p:nvPr>
            <p:ph type="subTitle" idx="1"/>
          </p:nvPr>
        </p:nvSpPr>
        <p:spPr>
          <a:xfrm>
            <a:off x="1524003" y="3602038"/>
            <a:ext cx="9144000" cy="1655762"/>
          </a:xfrm>
        </p:spPr>
        <p:txBody>
          <a:bodyPr/>
          <a:lstStyle>
            <a:lvl1pPr marL="0" indent="0" algn="ctr">
              <a:buNone/>
              <a:defRPr sz="2399"/>
            </a:lvl1pPr>
            <a:lvl2pPr marL="457203" indent="0" algn="ctr">
              <a:buNone/>
              <a:defRPr sz="1999"/>
            </a:lvl2pPr>
            <a:lvl3pPr marL="914407" indent="0" algn="ctr">
              <a:buNone/>
              <a:defRPr sz="1800"/>
            </a:lvl3pPr>
            <a:lvl4pPr marL="1371610" indent="0" algn="ctr">
              <a:buNone/>
              <a:defRPr sz="1600"/>
            </a:lvl4pPr>
            <a:lvl5pPr marL="1828815" indent="0" algn="ctr">
              <a:buNone/>
              <a:defRPr sz="1600"/>
            </a:lvl5pPr>
            <a:lvl6pPr marL="2286017" indent="0" algn="ctr">
              <a:buNone/>
              <a:defRPr sz="1600"/>
            </a:lvl6pPr>
            <a:lvl7pPr marL="2743222" indent="0" algn="ctr">
              <a:buNone/>
              <a:defRPr sz="1600"/>
            </a:lvl7pPr>
            <a:lvl8pPr marL="3200424" indent="0" algn="ctr">
              <a:buNone/>
              <a:defRPr sz="1600"/>
            </a:lvl8pPr>
            <a:lvl9pPr marL="365762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330489-D939-01DA-0995-9C3F6F6268F4}"/>
              </a:ext>
            </a:extLst>
          </p:cNvPr>
          <p:cNvSpPr>
            <a:spLocks noGrp="1"/>
          </p:cNvSpPr>
          <p:nvPr>
            <p:ph type="dt" sz="half" idx="10"/>
          </p:nvPr>
        </p:nvSpPr>
        <p:spPr/>
        <p:txBody>
          <a:bodyPr/>
          <a:lstStyle/>
          <a:p>
            <a:fld id="{E896480C-FAD7-4CD6-B16E-9CD22B9B8313}" type="datetimeFigureOut">
              <a:rPr lang="en-US" smtClean="0"/>
              <a:t>6/8/2026</a:t>
            </a:fld>
            <a:endParaRPr lang="en-US"/>
          </a:p>
        </p:txBody>
      </p:sp>
      <p:sp>
        <p:nvSpPr>
          <p:cNvPr id="5" name="Footer Placeholder 4">
            <a:extLst>
              <a:ext uri="{FF2B5EF4-FFF2-40B4-BE49-F238E27FC236}">
                <a16:creationId xmlns:a16="http://schemas.microsoft.com/office/drawing/2014/main" id="{2FF828CB-43B1-8066-0ADE-8809657DE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0080C-BE31-7334-1631-139D1CB5D6DB}"/>
              </a:ext>
            </a:extLst>
          </p:cNvPr>
          <p:cNvSpPr>
            <a:spLocks noGrp="1"/>
          </p:cNvSpPr>
          <p:nvPr>
            <p:ph type="sldNum" sz="quarter" idx="12"/>
          </p:nvPr>
        </p:nvSpPr>
        <p:spPr/>
        <p:txBody>
          <a:bodyPr/>
          <a:lstStyle/>
          <a:p>
            <a:fld id="{533C3FA8-7503-41E7-931D-C42F46027ACC}" type="slidenum">
              <a:rPr lang="en-US" smtClean="0"/>
              <a:t>‹#›</a:t>
            </a:fld>
            <a:endParaRPr lang="en-US"/>
          </a:p>
        </p:txBody>
      </p:sp>
    </p:spTree>
    <p:extLst>
      <p:ext uri="{BB962C8B-B14F-4D97-AF65-F5344CB8AC3E}">
        <p14:creationId xmlns:p14="http://schemas.microsoft.com/office/powerpoint/2010/main" val="80426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4"/>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381CEF6-12F1-C39D-5489-5811D59A2E0D}"/>
              </a:ext>
            </a:extLst>
          </p:cNvPr>
          <p:cNvSpPr/>
          <p:nvPr/>
        </p:nvSpPr>
        <p:spPr>
          <a:xfrm>
            <a:off x="1859958" y="1456216"/>
            <a:ext cx="384942" cy="385843"/>
          </a:xfrm>
          <a:custGeom>
            <a:avLst/>
            <a:gdLst>
              <a:gd name="connsiteX0" fmla="*/ 0 w 384942"/>
              <a:gd name="connsiteY0" fmla="*/ 192858 h 385843"/>
              <a:gd name="connsiteX1" fmla="*/ 192471 w 384942"/>
              <a:gd name="connsiteY1" fmla="*/ 0 h 385843"/>
              <a:gd name="connsiteX2" fmla="*/ 384943 w 384942"/>
              <a:gd name="connsiteY2" fmla="*/ 192858 h 385843"/>
              <a:gd name="connsiteX3" fmla="*/ 192471 w 384942"/>
              <a:gd name="connsiteY3" fmla="*/ 385844 h 385843"/>
              <a:gd name="connsiteX4" fmla="*/ 0 w 384942"/>
              <a:gd name="connsiteY4" fmla="*/ 192858 h 385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843">
                <a:moveTo>
                  <a:pt x="0" y="192858"/>
                </a:moveTo>
                <a:cubicBezTo>
                  <a:pt x="0" y="86258"/>
                  <a:pt x="86129" y="0"/>
                  <a:pt x="192471" y="0"/>
                </a:cubicBezTo>
                <a:cubicBezTo>
                  <a:pt x="298813" y="0"/>
                  <a:pt x="384943" y="86387"/>
                  <a:pt x="384943" y="192858"/>
                </a:cubicBezTo>
                <a:cubicBezTo>
                  <a:pt x="384943" y="299328"/>
                  <a:pt x="298813" y="385844"/>
                  <a:pt x="192471" y="385844"/>
                </a:cubicBezTo>
                <a:cubicBezTo>
                  <a:pt x="86129" y="385844"/>
                  <a:pt x="0" y="299457"/>
                  <a:pt x="0" y="192858"/>
                </a:cubicBezTo>
              </a:path>
            </a:pathLst>
          </a:custGeom>
          <a:solidFill>
            <a:srgbClr val="F0532D"/>
          </a:solidFill>
          <a:ln w="12874" cap="flat">
            <a:noFill/>
            <a:prstDash val="solid"/>
            <a:miter/>
          </a:ln>
        </p:spPr>
        <p:txBody>
          <a:bodyPr rtlCol="0" anchor="ctr"/>
          <a:lstStyle/>
          <a:p>
            <a:endParaRPr lang="en-US" sz="1800"/>
          </a:p>
        </p:txBody>
      </p:sp>
      <p:sp>
        <p:nvSpPr>
          <p:cNvPr id="13" name="Freeform: Shape 12">
            <a:extLst>
              <a:ext uri="{FF2B5EF4-FFF2-40B4-BE49-F238E27FC236}">
                <a16:creationId xmlns:a16="http://schemas.microsoft.com/office/drawing/2014/main" id="{B3AB5E44-F6A9-3358-99D0-B33D52B44048}"/>
              </a:ext>
            </a:extLst>
          </p:cNvPr>
          <p:cNvSpPr/>
          <p:nvPr/>
        </p:nvSpPr>
        <p:spPr>
          <a:xfrm>
            <a:off x="1875924" y="1472180"/>
            <a:ext cx="352756" cy="353658"/>
          </a:xfrm>
          <a:custGeom>
            <a:avLst/>
            <a:gdLst>
              <a:gd name="connsiteX0" fmla="*/ 150630 w 352756"/>
              <a:gd name="connsiteY0" fmla="*/ 128486 h 353658"/>
              <a:gd name="connsiteX1" fmla="*/ 78405 w 352756"/>
              <a:gd name="connsiteY1" fmla="*/ 29740 h 353658"/>
              <a:gd name="connsiteX2" fmla="*/ 109303 w 352756"/>
              <a:gd name="connsiteY2" fmla="*/ 94755 h 353658"/>
              <a:gd name="connsiteX3" fmla="*/ 51626 w 352756"/>
              <a:gd name="connsiteY3" fmla="*/ 51755 h 353658"/>
              <a:gd name="connsiteX4" fmla="*/ 134151 w 352756"/>
              <a:gd name="connsiteY4" fmla="*/ 142004 h 353658"/>
              <a:gd name="connsiteX5" fmla="*/ 29740 w 352756"/>
              <a:gd name="connsiteY5" fmla="*/ 78662 h 353658"/>
              <a:gd name="connsiteX6" fmla="*/ 83039 w 352756"/>
              <a:gd name="connsiteY6" fmla="*/ 126812 h 353658"/>
              <a:gd name="connsiteX7" fmla="*/ 13389 w 352756"/>
              <a:gd name="connsiteY7" fmla="*/ 109174 h 353658"/>
              <a:gd name="connsiteX8" fmla="*/ 124109 w 352756"/>
              <a:gd name="connsiteY8" fmla="*/ 160929 h 353658"/>
              <a:gd name="connsiteX9" fmla="*/ 3347 w 352756"/>
              <a:gd name="connsiteY9" fmla="*/ 142390 h 353658"/>
              <a:gd name="connsiteX10" fmla="*/ 71066 w 352756"/>
              <a:gd name="connsiteY10" fmla="*/ 166465 h 353658"/>
              <a:gd name="connsiteX11" fmla="*/ 0 w 352756"/>
              <a:gd name="connsiteY11" fmla="*/ 176893 h 353658"/>
              <a:gd name="connsiteX12" fmla="*/ 122049 w 352756"/>
              <a:gd name="connsiteY12" fmla="*/ 182301 h 353658"/>
              <a:gd name="connsiteX13" fmla="*/ 3476 w 352756"/>
              <a:gd name="connsiteY13" fmla="*/ 211397 h 353658"/>
              <a:gd name="connsiteX14" fmla="*/ 75057 w 352756"/>
              <a:gd name="connsiteY14" fmla="*/ 207663 h 353658"/>
              <a:gd name="connsiteX15" fmla="*/ 13389 w 352756"/>
              <a:gd name="connsiteY15" fmla="*/ 244613 h 353658"/>
              <a:gd name="connsiteX16" fmla="*/ 128228 w 352756"/>
              <a:gd name="connsiteY16" fmla="*/ 202642 h 353658"/>
              <a:gd name="connsiteX17" fmla="*/ 29740 w 352756"/>
              <a:gd name="connsiteY17" fmla="*/ 275125 h 353658"/>
              <a:gd name="connsiteX18" fmla="*/ 94626 w 352756"/>
              <a:gd name="connsiteY18" fmla="*/ 244226 h 353658"/>
              <a:gd name="connsiteX19" fmla="*/ 51755 w 352756"/>
              <a:gd name="connsiteY19" fmla="*/ 301903 h 353658"/>
              <a:gd name="connsiteX20" fmla="*/ 141746 w 352756"/>
              <a:gd name="connsiteY20" fmla="*/ 219121 h 353658"/>
              <a:gd name="connsiteX21" fmla="*/ 78405 w 352756"/>
              <a:gd name="connsiteY21" fmla="*/ 323790 h 353658"/>
              <a:gd name="connsiteX22" fmla="*/ 126555 w 352756"/>
              <a:gd name="connsiteY22" fmla="*/ 270490 h 353658"/>
              <a:gd name="connsiteX23" fmla="*/ 108917 w 352756"/>
              <a:gd name="connsiteY23" fmla="*/ 340269 h 353658"/>
              <a:gd name="connsiteX24" fmla="*/ 160543 w 352756"/>
              <a:gd name="connsiteY24" fmla="*/ 229292 h 353658"/>
              <a:gd name="connsiteX25" fmla="*/ 142004 w 352756"/>
              <a:gd name="connsiteY25" fmla="*/ 350182 h 353658"/>
              <a:gd name="connsiteX26" fmla="*/ 165306 w 352756"/>
              <a:gd name="connsiteY26" fmla="*/ 282592 h 353658"/>
              <a:gd name="connsiteX27" fmla="*/ 176507 w 352756"/>
              <a:gd name="connsiteY27" fmla="*/ 353658 h 353658"/>
              <a:gd name="connsiteX28" fmla="*/ 176507 w 352756"/>
              <a:gd name="connsiteY28" fmla="*/ 231609 h 353658"/>
              <a:gd name="connsiteX29" fmla="*/ 210753 w 352756"/>
              <a:gd name="connsiteY29" fmla="*/ 350311 h 353658"/>
              <a:gd name="connsiteX30" fmla="*/ 207148 w 352756"/>
              <a:gd name="connsiteY30" fmla="*/ 278472 h 353658"/>
              <a:gd name="connsiteX31" fmla="*/ 243969 w 352756"/>
              <a:gd name="connsiteY31" fmla="*/ 340269 h 353658"/>
              <a:gd name="connsiteX32" fmla="*/ 202256 w 352756"/>
              <a:gd name="connsiteY32" fmla="*/ 225301 h 353658"/>
              <a:gd name="connsiteX33" fmla="*/ 274481 w 352756"/>
              <a:gd name="connsiteY33" fmla="*/ 323918 h 353658"/>
              <a:gd name="connsiteX34" fmla="*/ 243582 w 352756"/>
              <a:gd name="connsiteY34" fmla="*/ 258903 h 353658"/>
              <a:gd name="connsiteX35" fmla="*/ 301131 w 352756"/>
              <a:gd name="connsiteY35" fmla="*/ 301903 h 353658"/>
              <a:gd name="connsiteX36" fmla="*/ 218735 w 352756"/>
              <a:gd name="connsiteY36" fmla="*/ 211654 h 353658"/>
              <a:gd name="connsiteX37" fmla="*/ 323017 w 352756"/>
              <a:gd name="connsiteY37" fmla="*/ 275125 h 353658"/>
              <a:gd name="connsiteX38" fmla="*/ 269846 w 352756"/>
              <a:gd name="connsiteY38" fmla="*/ 226975 h 353658"/>
              <a:gd name="connsiteX39" fmla="*/ 339368 w 352756"/>
              <a:gd name="connsiteY39" fmla="*/ 244613 h 353658"/>
              <a:gd name="connsiteX40" fmla="*/ 228777 w 352756"/>
              <a:gd name="connsiteY40" fmla="*/ 192858 h 353658"/>
              <a:gd name="connsiteX41" fmla="*/ 349410 w 352756"/>
              <a:gd name="connsiteY41" fmla="*/ 211397 h 353658"/>
              <a:gd name="connsiteX42" fmla="*/ 281819 w 352756"/>
              <a:gd name="connsiteY42" fmla="*/ 187322 h 353658"/>
              <a:gd name="connsiteX43" fmla="*/ 352757 w 352756"/>
              <a:gd name="connsiteY43" fmla="*/ 176893 h 353658"/>
              <a:gd name="connsiteX44" fmla="*/ 230966 w 352756"/>
              <a:gd name="connsiteY44" fmla="*/ 171486 h 353658"/>
              <a:gd name="connsiteX45" fmla="*/ 349410 w 352756"/>
              <a:gd name="connsiteY45" fmla="*/ 142390 h 353658"/>
              <a:gd name="connsiteX46" fmla="*/ 277828 w 352756"/>
              <a:gd name="connsiteY46" fmla="*/ 146124 h 353658"/>
              <a:gd name="connsiteX47" fmla="*/ 339368 w 352756"/>
              <a:gd name="connsiteY47" fmla="*/ 109303 h 353658"/>
              <a:gd name="connsiteX48" fmla="*/ 224786 w 352756"/>
              <a:gd name="connsiteY48" fmla="*/ 151016 h 353658"/>
              <a:gd name="connsiteX49" fmla="*/ 323275 w 352756"/>
              <a:gd name="connsiteY49" fmla="*/ 78791 h 353658"/>
              <a:gd name="connsiteX50" fmla="*/ 258388 w 352756"/>
              <a:gd name="connsiteY50" fmla="*/ 109561 h 353658"/>
              <a:gd name="connsiteX51" fmla="*/ 301259 w 352756"/>
              <a:gd name="connsiteY51" fmla="*/ 51884 h 353658"/>
              <a:gd name="connsiteX52" fmla="*/ 211139 w 352756"/>
              <a:gd name="connsiteY52" fmla="*/ 134408 h 353658"/>
              <a:gd name="connsiteX53" fmla="*/ 274481 w 352756"/>
              <a:gd name="connsiteY53" fmla="*/ 29868 h 353658"/>
              <a:gd name="connsiteX54" fmla="*/ 226460 w 352756"/>
              <a:gd name="connsiteY54" fmla="*/ 83168 h 353658"/>
              <a:gd name="connsiteX55" fmla="*/ 243969 w 352756"/>
              <a:gd name="connsiteY55" fmla="*/ 13389 h 353658"/>
              <a:gd name="connsiteX56" fmla="*/ 192342 w 352756"/>
              <a:gd name="connsiteY56" fmla="*/ 124366 h 353658"/>
              <a:gd name="connsiteX57" fmla="*/ 210882 w 352756"/>
              <a:gd name="connsiteY57" fmla="*/ 3476 h 353658"/>
              <a:gd name="connsiteX58" fmla="*/ 186807 w 352756"/>
              <a:gd name="connsiteY58" fmla="*/ 71195 h 353658"/>
              <a:gd name="connsiteX59" fmla="*/ 176507 w 352756"/>
              <a:gd name="connsiteY59" fmla="*/ 0 h 353658"/>
              <a:gd name="connsiteX60" fmla="*/ 171100 w 352756"/>
              <a:gd name="connsiteY60" fmla="*/ 122177 h 353658"/>
              <a:gd name="connsiteX61" fmla="*/ 142004 w 352756"/>
              <a:gd name="connsiteY61" fmla="*/ 3347 h 353658"/>
              <a:gd name="connsiteX62" fmla="*/ 145609 w 352756"/>
              <a:gd name="connsiteY62" fmla="*/ 75186 h 353658"/>
              <a:gd name="connsiteX63" fmla="*/ 108917 w 352756"/>
              <a:gd name="connsiteY63" fmla="*/ 13389 h 353658"/>
              <a:gd name="connsiteX64" fmla="*/ 150630 w 352756"/>
              <a:gd name="connsiteY64" fmla="*/ 128486 h 35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52756" h="353658">
                <a:moveTo>
                  <a:pt x="150630" y="128486"/>
                </a:moveTo>
                <a:lnTo>
                  <a:pt x="78405" y="29740"/>
                </a:lnTo>
                <a:lnTo>
                  <a:pt x="109303" y="94755"/>
                </a:lnTo>
                <a:lnTo>
                  <a:pt x="51626" y="51755"/>
                </a:lnTo>
                <a:lnTo>
                  <a:pt x="134151" y="142004"/>
                </a:lnTo>
                <a:lnTo>
                  <a:pt x="29740" y="78662"/>
                </a:lnTo>
                <a:lnTo>
                  <a:pt x="83039" y="126812"/>
                </a:lnTo>
                <a:lnTo>
                  <a:pt x="13389" y="109174"/>
                </a:lnTo>
                <a:lnTo>
                  <a:pt x="124109" y="160929"/>
                </a:lnTo>
                <a:lnTo>
                  <a:pt x="3347" y="142390"/>
                </a:lnTo>
                <a:lnTo>
                  <a:pt x="71066" y="166465"/>
                </a:lnTo>
                <a:lnTo>
                  <a:pt x="0" y="176893"/>
                </a:lnTo>
                <a:lnTo>
                  <a:pt x="122049" y="182301"/>
                </a:lnTo>
                <a:lnTo>
                  <a:pt x="3476" y="211397"/>
                </a:lnTo>
                <a:lnTo>
                  <a:pt x="75057" y="207663"/>
                </a:lnTo>
                <a:lnTo>
                  <a:pt x="13389" y="244613"/>
                </a:lnTo>
                <a:lnTo>
                  <a:pt x="128228" y="202642"/>
                </a:lnTo>
                <a:lnTo>
                  <a:pt x="29740" y="275125"/>
                </a:lnTo>
                <a:lnTo>
                  <a:pt x="94626" y="244226"/>
                </a:lnTo>
                <a:lnTo>
                  <a:pt x="51755" y="301903"/>
                </a:lnTo>
                <a:lnTo>
                  <a:pt x="141746" y="219121"/>
                </a:lnTo>
                <a:lnTo>
                  <a:pt x="78405" y="323790"/>
                </a:lnTo>
                <a:lnTo>
                  <a:pt x="126555" y="270490"/>
                </a:lnTo>
                <a:lnTo>
                  <a:pt x="108917" y="340269"/>
                </a:lnTo>
                <a:lnTo>
                  <a:pt x="160543" y="229292"/>
                </a:lnTo>
                <a:lnTo>
                  <a:pt x="142004" y="350182"/>
                </a:lnTo>
                <a:lnTo>
                  <a:pt x="165306" y="282592"/>
                </a:lnTo>
                <a:lnTo>
                  <a:pt x="176507" y="353658"/>
                </a:lnTo>
                <a:lnTo>
                  <a:pt x="176507" y="231609"/>
                </a:lnTo>
                <a:lnTo>
                  <a:pt x="210753" y="350311"/>
                </a:lnTo>
                <a:lnTo>
                  <a:pt x="207148" y="278472"/>
                </a:lnTo>
                <a:lnTo>
                  <a:pt x="243969" y="340269"/>
                </a:lnTo>
                <a:lnTo>
                  <a:pt x="202256" y="225301"/>
                </a:lnTo>
                <a:lnTo>
                  <a:pt x="274481" y="323918"/>
                </a:lnTo>
                <a:lnTo>
                  <a:pt x="243582" y="258903"/>
                </a:lnTo>
                <a:lnTo>
                  <a:pt x="301131" y="301903"/>
                </a:lnTo>
                <a:lnTo>
                  <a:pt x="218735" y="211654"/>
                </a:lnTo>
                <a:lnTo>
                  <a:pt x="323017" y="275125"/>
                </a:lnTo>
                <a:lnTo>
                  <a:pt x="269846" y="226975"/>
                </a:lnTo>
                <a:lnTo>
                  <a:pt x="339368" y="244613"/>
                </a:lnTo>
                <a:lnTo>
                  <a:pt x="228777" y="192858"/>
                </a:lnTo>
                <a:lnTo>
                  <a:pt x="349410" y="211397"/>
                </a:lnTo>
                <a:lnTo>
                  <a:pt x="281819" y="187322"/>
                </a:lnTo>
                <a:lnTo>
                  <a:pt x="352757" y="176893"/>
                </a:lnTo>
                <a:lnTo>
                  <a:pt x="230966" y="171486"/>
                </a:lnTo>
                <a:lnTo>
                  <a:pt x="349410" y="142390"/>
                </a:lnTo>
                <a:lnTo>
                  <a:pt x="277828" y="146124"/>
                </a:lnTo>
                <a:lnTo>
                  <a:pt x="339368" y="109303"/>
                </a:lnTo>
                <a:lnTo>
                  <a:pt x="224786" y="151016"/>
                </a:lnTo>
                <a:lnTo>
                  <a:pt x="323275" y="78791"/>
                </a:lnTo>
                <a:lnTo>
                  <a:pt x="258388" y="109561"/>
                </a:lnTo>
                <a:lnTo>
                  <a:pt x="301259" y="51884"/>
                </a:lnTo>
                <a:lnTo>
                  <a:pt x="211139" y="134408"/>
                </a:lnTo>
                <a:lnTo>
                  <a:pt x="274481" y="29868"/>
                </a:lnTo>
                <a:lnTo>
                  <a:pt x="226460" y="83168"/>
                </a:lnTo>
                <a:lnTo>
                  <a:pt x="243969" y="13389"/>
                </a:lnTo>
                <a:lnTo>
                  <a:pt x="192342" y="124366"/>
                </a:lnTo>
                <a:lnTo>
                  <a:pt x="210882" y="3476"/>
                </a:lnTo>
                <a:lnTo>
                  <a:pt x="186807" y="71195"/>
                </a:lnTo>
                <a:lnTo>
                  <a:pt x="176507" y="0"/>
                </a:lnTo>
                <a:lnTo>
                  <a:pt x="171100" y="122177"/>
                </a:lnTo>
                <a:lnTo>
                  <a:pt x="142004" y="3347"/>
                </a:lnTo>
                <a:lnTo>
                  <a:pt x="145609" y="75186"/>
                </a:lnTo>
                <a:lnTo>
                  <a:pt x="108917" y="13389"/>
                </a:lnTo>
                <a:lnTo>
                  <a:pt x="150630" y="128486"/>
                </a:lnTo>
                <a:close/>
              </a:path>
            </a:pathLst>
          </a:custGeom>
          <a:solidFill>
            <a:srgbClr val="FFFFFF"/>
          </a:solidFill>
          <a:ln w="12874" cap="flat">
            <a:noFill/>
            <a:prstDash val="solid"/>
            <a:miter/>
          </a:ln>
        </p:spPr>
        <p:txBody>
          <a:bodyPr rtlCol="0" anchor="ctr"/>
          <a:lstStyle/>
          <a:p>
            <a:endParaRPr lang="en-US" sz="1800"/>
          </a:p>
        </p:txBody>
      </p:sp>
      <p:sp>
        <p:nvSpPr>
          <p:cNvPr id="14" name="Freeform: Shape 13">
            <a:extLst>
              <a:ext uri="{FF2B5EF4-FFF2-40B4-BE49-F238E27FC236}">
                <a16:creationId xmlns:a16="http://schemas.microsoft.com/office/drawing/2014/main" id="{CABE9738-9423-4B37-F884-6816AE5FC009}"/>
              </a:ext>
            </a:extLst>
          </p:cNvPr>
          <p:cNvSpPr/>
          <p:nvPr/>
        </p:nvSpPr>
        <p:spPr>
          <a:xfrm>
            <a:off x="2373259" y="1506683"/>
            <a:ext cx="245771" cy="289286"/>
          </a:xfrm>
          <a:custGeom>
            <a:avLst/>
            <a:gdLst>
              <a:gd name="connsiteX0" fmla="*/ 94369 w 245771"/>
              <a:gd name="connsiteY0" fmla="*/ 6695 h 289286"/>
              <a:gd name="connsiteX1" fmla="*/ 94626 w 245771"/>
              <a:gd name="connsiteY1" fmla="*/ 159384 h 289286"/>
              <a:gd name="connsiteX2" fmla="*/ 116127 w 245771"/>
              <a:gd name="connsiteY2" fmla="*/ 164534 h 289286"/>
              <a:gd name="connsiteX3" fmla="*/ 162989 w 245771"/>
              <a:gd name="connsiteY3" fmla="*/ 90893 h 289286"/>
              <a:gd name="connsiteX4" fmla="*/ 94369 w 245771"/>
              <a:gd name="connsiteY4" fmla="*/ 6695 h 289286"/>
              <a:gd name="connsiteX5" fmla="*/ 1802 w 245771"/>
              <a:gd name="connsiteY5" fmla="*/ 289029 h 289286"/>
              <a:gd name="connsiteX6" fmla="*/ 10557 w 245771"/>
              <a:gd name="connsiteY6" fmla="*/ 270619 h 289286"/>
              <a:gd name="connsiteX7" fmla="*/ 10557 w 245771"/>
              <a:gd name="connsiteY7" fmla="*/ 20341 h 289286"/>
              <a:gd name="connsiteX8" fmla="*/ 0 w 245771"/>
              <a:gd name="connsiteY8" fmla="*/ 644 h 289286"/>
              <a:gd name="connsiteX9" fmla="*/ 0 w 245771"/>
              <a:gd name="connsiteY9" fmla="*/ 0 h 289286"/>
              <a:gd name="connsiteX10" fmla="*/ 125782 w 245771"/>
              <a:gd name="connsiteY10" fmla="*/ 0 h 289286"/>
              <a:gd name="connsiteX11" fmla="*/ 245771 w 245771"/>
              <a:gd name="connsiteY11" fmla="*/ 89605 h 289286"/>
              <a:gd name="connsiteX12" fmla="*/ 95270 w 245771"/>
              <a:gd name="connsiteY12" fmla="*/ 174447 h 289286"/>
              <a:gd name="connsiteX13" fmla="*/ 95270 w 245771"/>
              <a:gd name="connsiteY13" fmla="*/ 270490 h 289286"/>
              <a:gd name="connsiteX14" fmla="*/ 104797 w 245771"/>
              <a:gd name="connsiteY14" fmla="*/ 288900 h 289286"/>
              <a:gd name="connsiteX15" fmla="*/ 104797 w 245771"/>
              <a:gd name="connsiteY15" fmla="*/ 289286 h 289286"/>
              <a:gd name="connsiteX16" fmla="*/ 1802 w 245771"/>
              <a:gd name="connsiteY16" fmla="*/ 289286 h 289286"/>
              <a:gd name="connsiteX17" fmla="*/ 1802 w 245771"/>
              <a:gd name="connsiteY17" fmla="*/ 288900 h 28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771" h="289286">
                <a:moveTo>
                  <a:pt x="94369" y="6695"/>
                </a:moveTo>
                <a:lnTo>
                  <a:pt x="94626" y="159384"/>
                </a:lnTo>
                <a:cubicBezTo>
                  <a:pt x="94626" y="167753"/>
                  <a:pt x="107243" y="167366"/>
                  <a:pt x="116127" y="164534"/>
                </a:cubicBezTo>
                <a:cubicBezTo>
                  <a:pt x="138270" y="157711"/>
                  <a:pt x="162989" y="130288"/>
                  <a:pt x="162989" y="90893"/>
                </a:cubicBezTo>
                <a:cubicBezTo>
                  <a:pt x="162989" y="28581"/>
                  <a:pt x="112650" y="3991"/>
                  <a:pt x="94369" y="6695"/>
                </a:cubicBezTo>
                <a:moveTo>
                  <a:pt x="1802" y="289029"/>
                </a:moveTo>
                <a:cubicBezTo>
                  <a:pt x="8240" y="285553"/>
                  <a:pt x="11458" y="283879"/>
                  <a:pt x="10557" y="270619"/>
                </a:cubicBezTo>
                <a:lnTo>
                  <a:pt x="10557" y="20341"/>
                </a:lnTo>
                <a:cubicBezTo>
                  <a:pt x="10557" y="20341"/>
                  <a:pt x="13132" y="644"/>
                  <a:pt x="0" y="644"/>
                </a:cubicBezTo>
                <a:lnTo>
                  <a:pt x="0" y="0"/>
                </a:lnTo>
                <a:cubicBezTo>
                  <a:pt x="0" y="0"/>
                  <a:pt x="125782" y="0"/>
                  <a:pt x="125782" y="0"/>
                </a:cubicBezTo>
                <a:cubicBezTo>
                  <a:pt x="194016" y="0"/>
                  <a:pt x="245771" y="34117"/>
                  <a:pt x="245771" y="89605"/>
                </a:cubicBezTo>
                <a:cubicBezTo>
                  <a:pt x="245771" y="159513"/>
                  <a:pt x="163504" y="186034"/>
                  <a:pt x="95270" y="174447"/>
                </a:cubicBezTo>
                <a:lnTo>
                  <a:pt x="95270" y="270490"/>
                </a:lnTo>
                <a:cubicBezTo>
                  <a:pt x="94884" y="282592"/>
                  <a:pt x="99519" y="287098"/>
                  <a:pt x="104797" y="288900"/>
                </a:cubicBezTo>
                <a:lnTo>
                  <a:pt x="104797" y="289286"/>
                </a:lnTo>
                <a:cubicBezTo>
                  <a:pt x="104797" y="289286"/>
                  <a:pt x="1802" y="289286"/>
                  <a:pt x="1802" y="289286"/>
                </a:cubicBezTo>
                <a:lnTo>
                  <a:pt x="1802" y="288900"/>
                </a:lnTo>
                <a:close/>
              </a:path>
            </a:pathLst>
          </a:custGeom>
          <a:solidFill>
            <a:schemeClr val="accent1"/>
          </a:solidFill>
          <a:ln w="12874" cap="flat">
            <a:noFill/>
            <a:prstDash val="solid"/>
            <a:miter/>
          </a:ln>
        </p:spPr>
        <p:txBody>
          <a:bodyPr rtlCol="0" anchor="ctr"/>
          <a:lstStyle/>
          <a:p>
            <a:endParaRPr lang="en-US" sz="1800">
              <a:solidFill>
                <a:schemeClr val="accent1"/>
              </a:solidFill>
            </a:endParaRPr>
          </a:p>
        </p:txBody>
      </p:sp>
      <p:sp>
        <p:nvSpPr>
          <p:cNvPr id="15" name="Freeform: Shape 14">
            <a:extLst>
              <a:ext uri="{FF2B5EF4-FFF2-40B4-BE49-F238E27FC236}">
                <a16:creationId xmlns:a16="http://schemas.microsoft.com/office/drawing/2014/main" id="{62298EA9-83D8-730F-6E6B-FBB2C6A0449D}"/>
              </a:ext>
            </a:extLst>
          </p:cNvPr>
          <p:cNvSpPr/>
          <p:nvPr/>
        </p:nvSpPr>
        <p:spPr>
          <a:xfrm>
            <a:off x="2629587" y="1506683"/>
            <a:ext cx="245821" cy="289431"/>
          </a:xfrm>
          <a:custGeom>
            <a:avLst/>
            <a:gdLst>
              <a:gd name="connsiteX0" fmla="*/ 219508 w 245821"/>
              <a:gd name="connsiteY0" fmla="*/ 79177 h 289431"/>
              <a:gd name="connsiteX1" fmla="*/ 219508 w 245821"/>
              <a:gd name="connsiteY1" fmla="*/ 0 h 289431"/>
              <a:gd name="connsiteX2" fmla="*/ 124366 w 245821"/>
              <a:gd name="connsiteY2" fmla="*/ 0 h 289431"/>
              <a:gd name="connsiteX3" fmla="*/ 0 w 245821"/>
              <a:gd name="connsiteY3" fmla="*/ 83683 h 289431"/>
              <a:gd name="connsiteX4" fmla="*/ 51884 w 245821"/>
              <a:gd name="connsiteY4" fmla="*/ 160157 h 289431"/>
              <a:gd name="connsiteX5" fmla="*/ 138657 w 245821"/>
              <a:gd name="connsiteY5" fmla="*/ 191055 h 289431"/>
              <a:gd name="connsiteX6" fmla="*/ 175091 w 245821"/>
              <a:gd name="connsiteY6" fmla="*/ 234056 h 289431"/>
              <a:gd name="connsiteX7" fmla="*/ 114582 w 245821"/>
              <a:gd name="connsiteY7" fmla="*/ 281948 h 289431"/>
              <a:gd name="connsiteX8" fmla="*/ 2575 w 245821"/>
              <a:gd name="connsiteY8" fmla="*/ 193888 h 289431"/>
              <a:gd name="connsiteX9" fmla="*/ 1802 w 245821"/>
              <a:gd name="connsiteY9" fmla="*/ 193888 h 289431"/>
              <a:gd name="connsiteX10" fmla="*/ 1802 w 245821"/>
              <a:gd name="connsiteY10" fmla="*/ 289415 h 289431"/>
              <a:gd name="connsiteX11" fmla="*/ 118058 w 245821"/>
              <a:gd name="connsiteY11" fmla="*/ 289415 h 289431"/>
              <a:gd name="connsiteX12" fmla="*/ 245771 w 245821"/>
              <a:gd name="connsiteY12" fmla="*/ 200196 h 289431"/>
              <a:gd name="connsiteX13" fmla="*/ 172130 w 245821"/>
              <a:gd name="connsiteY13" fmla="*/ 107243 h 289431"/>
              <a:gd name="connsiteX14" fmla="*/ 104025 w 245821"/>
              <a:gd name="connsiteY14" fmla="*/ 87803 h 289431"/>
              <a:gd name="connsiteX15" fmla="*/ 84842 w 245821"/>
              <a:gd name="connsiteY15" fmla="*/ 26779 h 289431"/>
              <a:gd name="connsiteX16" fmla="*/ 219121 w 245821"/>
              <a:gd name="connsiteY16" fmla="*/ 79048 h 289431"/>
              <a:gd name="connsiteX17" fmla="*/ 219379 w 245821"/>
              <a:gd name="connsiteY17" fmla="*/ 79048 h 2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821" h="289431">
                <a:moveTo>
                  <a:pt x="219508" y="79177"/>
                </a:moveTo>
                <a:lnTo>
                  <a:pt x="219508" y="0"/>
                </a:lnTo>
                <a:lnTo>
                  <a:pt x="124366" y="0"/>
                </a:lnTo>
                <a:cubicBezTo>
                  <a:pt x="26392" y="0"/>
                  <a:pt x="0" y="40425"/>
                  <a:pt x="0" y="83683"/>
                </a:cubicBezTo>
                <a:cubicBezTo>
                  <a:pt x="0" y="131833"/>
                  <a:pt x="34117" y="151531"/>
                  <a:pt x="51884" y="160157"/>
                </a:cubicBezTo>
                <a:cubicBezTo>
                  <a:pt x="70809" y="169297"/>
                  <a:pt x="122821" y="185262"/>
                  <a:pt x="138657" y="191055"/>
                </a:cubicBezTo>
                <a:cubicBezTo>
                  <a:pt x="154621" y="196849"/>
                  <a:pt x="175091" y="205088"/>
                  <a:pt x="175091" y="234056"/>
                </a:cubicBezTo>
                <a:cubicBezTo>
                  <a:pt x="175091" y="263023"/>
                  <a:pt x="143549" y="281948"/>
                  <a:pt x="114582" y="281948"/>
                </a:cubicBezTo>
                <a:cubicBezTo>
                  <a:pt x="61153" y="281948"/>
                  <a:pt x="10557" y="242424"/>
                  <a:pt x="2575" y="193888"/>
                </a:cubicBezTo>
                <a:lnTo>
                  <a:pt x="1802" y="193888"/>
                </a:lnTo>
                <a:lnTo>
                  <a:pt x="1802" y="289415"/>
                </a:lnTo>
                <a:cubicBezTo>
                  <a:pt x="1802" y="289415"/>
                  <a:pt x="80593" y="288900"/>
                  <a:pt x="118058" y="289415"/>
                </a:cubicBezTo>
                <a:cubicBezTo>
                  <a:pt x="178438" y="290188"/>
                  <a:pt x="243325" y="263795"/>
                  <a:pt x="245771" y="200196"/>
                </a:cubicBezTo>
                <a:cubicBezTo>
                  <a:pt x="246544" y="179468"/>
                  <a:pt x="239077" y="129902"/>
                  <a:pt x="172130" y="107243"/>
                </a:cubicBezTo>
                <a:cubicBezTo>
                  <a:pt x="140459" y="96558"/>
                  <a:pt x="123980" y="96429"/>
                  <a:pt x="104025" y="87803"/>
                </a:cubicBezTo>
                <a:cubicBezTo>
                  <a:pt x="84198" y="79177"/>
                  <a:pt x="61926" y="53557"/>
                  <a:pt x="84842" y="26779"/>
                </a:cubicBezTo>
                <a:cubicBezTo>
                  <a:pt x="104025" y="4377"/>
                  <a:pt x="181271" y="-19826"/>
                  <a:pt x="219121" y="79048"/>
                </a:cubicBezTo>
                <a:lnTo>
                  <a:pt x="219379" y="79048"/>
                </a:lnTo>
                <a:close/>
              </a:path>
            </a:pathLst>
          </a:custGeom>
          <a:solidFill>
            <a:schemeClr val="accent1"/>
          </a:solidFill>
          <a:ln w="12874" cap="flat">
            <a:noFill/>
            <a:prstDash val="solid"/>
            <a:miter/>
          </a:ln>
        </p:spPr>
        <p:txBody>
          <a:bodyPr rtlCol="0" anchor="ctr"/>
          <a:lstStyle/>
          <a:p>
            <a:endParaRPr lang="en-US" sz="1800">
              <a:solidFill>
                <a:schemeClr val="accent1"/>
              </a:solidFill>
            </a:endParaRPr>
          </a:p>
        </p:txBody>
      </p:sp>
      <p:sp>
        <p:nvSpPr>
          <p:cNvPr id="16" name="Freeform: Shape 15">
            <a:extLst>
              <a:ext uri="{FF2B5EF4-FFF2-40B4-BE49-F238E27FC236}">
                <a16:creationId xmlns:a16="http://schemas.microsoft.com/office/drawing/2014/main" id="{1D502911-164E-B556-C573-2D2F874F1D68}"/>
              </a:ext>
            </a:extLst>
          </p:cNvPr>
          <p:cNvSpPr/>
          <p:nvPr/>
        </p:nvSpPr>
        <p:spPr>
          <a:xfrm>
            <a:off x="3131899" y="1506819"/>
            <a:ext cx="278000" cy="289543"/>
          </a:xfrm>
          <a:custGeom>
            <a:avLst/>
            <a:gdLst>
              <a:gd name="connsiteX0" fmla="*/ 278000 w 277999"/>
              <a:gd name="connsiteY0" fmla="*/ 289286 h 289543"/>
              <a:gd name="connsiteX1" fmla="*/ 147068 w 277999"/>
              <a:gd name="connsiteY1" fmla="*/ 289286 h 289543"/>
              <a:gd name="connsiteX2" fmla="*/ 43 w 277999"/>
              <a:gd name="connsiteY2" fmla="*/ 143420 h 289543"/>
              <a:gd name="connsiteX3" fmla="*/ 141789 w 277999"/>
              <a:gd name="connsiteY3" fmla="*/ 0 h 289543"/>
              <a:gd name="connsiteX4" fmla="*/ 252895 w 277999"/>
              <a:gd name="connsiteY4" fmla="*/ 0 h 289543"/>
              <a:gd name="connsiteX5" fmla="*/ 252895 w 277999"/>
              <a:gd name="connsiteY5" fmla="*/ 81495 h 289543"/>
              <a:gd name="connsiteX6" fmla="*/ 171915 w 277999"/>
              <a:gd name="connsiteY6" fmla="*/ 6823 h 289543"/>
              <a:gd name="connsiteX7" fmla="*/ 82439 w 277999"/>
              <a:gd name="connsiteY7" fmla="*/ 152175 h 289543"/>
              <a:gd name="connsiteX8" fmla="*/ 163032 w 277999"/>
              <a:gd name="connsiteY8" fmla="*/ 282592 h 289543"/>
              <a:gd name="connsiteX9" fmla="*/ 191227 w 277999"/>
              <a:gd name="connsiteY9" fmla="*/ 255041 h 289543"/>
              <a:gd name="connsiteX10" fmla="*/ 191227 w 277999"/>
              <a:gd name="connsiteY10" fmla="*/ 156938 h 289543"/>
              <a:gd name="connsiteX11" fmla="*/ 173074 w 277999"/>
              <a:gd name="connsiteY11" fmla="*/ 144064 h 289543"/>
              <a:gd name="connsiteX12" fmla="*/ 173074 w 277999"/>
              <a:gd name="connsiteY12" fmla="*/ 142776 h 289543"/>
              <a:gd name="connsiteX13" fmla="*/ 277871 w 277999"/>
              <a:gd name="connsiteY13" fmla="*/ 142776 h 289543"/>
              <a:gd name="connsiteX14" fmla="*/ 277871 w 277999"/>
              <a:gd name="connsiteY14" fmla="*/ 143678 h 289543"/>
              <a:gd name="connsiteX15" fmla="*/ 270018 w 277999"/>
              <a:gd name="connsiteY15" fmla="*/ 156037 h 289543"/>
              <a:gd name="connsiteX16" fmla="*/ 270018 w 277999"/>
              <a:gd name="connsiteY16" fmla="*/ 275640 h 289543"/>
              <a:gd name="connsiteX17" fmla="*/ 277742 w 277999"/>
              <a:gd name="connsiteY17" fmla="*/ 288900 h 289543"/>
              <a:gd name="connsiteX18" fmla="*/ 277742 w 277999"/>
              <a:gd name="connsiteY18" fmla="*/ 289544 h 28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7999" h="289543">
                <a:moveTo>
                  <a:pt x="278000" y="289286"/>
                </a:moveTo>
                <a:cubicBezTo>
                  <a:pt x="278000" y="289286"/>
                  <a:pt x="203071" y="289286"/>
                  <a:pt x="147068" y="289286"/>
                </a:cubicBezTo>
                <a:cubicBezTo>
                  <a:pt x="59780" y="289286"/>
                  <a:pt x="1974" y="226202"/>
                  <a:pt x="43" y="143420"/>
                </a:cubicBezTo>
                <a:cubicBezTo>
                  <a:pt x="-1888" y="60896"/>
                  <a:pt x="61711" y="0"/>
                  <a:pt x="141789" y="0"/>
                </a:cubicBezTo>
                <a:lnTo>
                  <a:pt x="252895" y="0"/>
                </a:lnTo>
                <a:lnTo>
                  <a:pt x="252895" y="81495"/>
                </a:lnTo>
                <a:cubicBezTo>
                  <a:pt x="241565" y="58450"/>
                  <a:pt x="214529" y="6823"/>
                  <a:pt x="171915" y="6823"/>
                </a:cubicBezTo>
                <a:cubicBezTo>
                  <a:pt x="125825" y="6823"/>
                  <a:pt x="82439" y="65788"/>
                  <a:pt x="82439" y="152175"/>
                </a:cubicBezTo>
                <a:cubicBezTo>
                  <a:pt x="82439" y="218091"/>
                  <a:pt x="132005" y="282592"/>
                  <a:pt x="163032" y="282592"/>
                </a:cubicBezTo>
                <a:cubicBezTo>
                  <a:pt x="184661" y="282592"/>
                  <a:pt x="191227" y="264568"/>
                  <a:pt x="191227" y="255041"/>
                </a:cubicBezTo>
                <a:lnTo>
                  <a:pt x="191227" y="156938"/>
                </a:lnTo>
                <a:cubicBezTo>
                  <a:pt x="191227" y="148312"/>
                  <a:pt x="178739" y="144064"/>
                  <a:pt x="173074" y="144064"/>
                </a:cubicBezTo>
                <a:lnTo>
                  <a:pt x="173074" y="142776"/>
                </a:lnTo>
                <a:lnTo>
                  <a:pt x="277871" y="142776"/>
                </a:lnTo>
                <a:lnTo>
                  <a:pt x="277871" y="143678"/>
                </a:lnTo>
                <a:cubicBezTo>
                  <a:pt x="271949" y="143678"/>
                  <a:pt x="270018" y="151273"/>
                  <a:pt x="270018" y="156037"/>
                </a:cubicBezTo>
                <a:lnTo>
                  <a:pt x="270018" y="275640"/>
                </a:lnTo>
                <a:cubicBezTo>
                  <a:pt x="270018" y="280146"/>
                  <a:pt x="273751" y="288900"/>
                  <a:pt x="277742" y="288900"/>
                </a:cubicBezTo>
                <a:lnTo>
                  <a:pt x="277742" y="289544"/>
                </a:lnTo>
                <a:close/>
              </a:path>
            </a:pathLst>
          </a:custGeom>
          <a:solidFill>
            <a:schemeClr val="accent1"/>
          </a:solidFill>
          <a:ln w="12874" cap="flat">
            <a:noFill/>
            <a:prstDash val="solid"/>
            <a:miter/>
          </a:ln>
        </p:spPr>
        <p:txBody>
          <a:bodyPr rtlCol="0" anchor="ctr"/>
          <a:lstStyle/>
          <a:p>
            <a:endParaRPr lang="en-US" sz="1800">
              <a:solidFill>
                <a:schemeClr val="accent1"/>
              </a:solidFill>
            </a:endParaRPr>
          </a:p>
        </p:txBody>
      </p:sp>
      <p:sp>
        <p:nvSpPr>
          <p:cNvPr id="17" name="Freeform: Shape 16">
            <a:extLst>
              <a:ext uri="{FF2B5EF4-FFF2-40B4-BE49-F238E27FC236}">
                <a16:creationId xmlns:a16="http://schemas.microsoft.com/office/drawing/2014/main" id="{CB8B68E8-4FC9-3D2B-6B09-3D73E6988375}"/>
              </a:ext>
            </a:extLst>
          </p:cNvPr>
          <p:cNvSpPr/>
          <p:nvPr/>
        </p:nvSpPr>
        <p:spPr>
          <a:xfrm>
            <a:off x="2881149" y="1506813"/>
            <a:ext cx="245771" cy="289415"/>
          </a:xfrm>
          <a:custGeom>
            <a:avLst/>
            <a:gdLst>
              <a:gd name="connsiteX0" fmla="*/ 245256 w 245771"/>
              <a:gd name="connsiteY0" fmla="*/ 194145 h 289415"/>
              <a:gd name="connsiteX1" fmla="*/ 151660 w 245771"/>
              <a:gd name="connsiteY1" fmla="*/ 281948 h 289415"/>
              <a:gd name="connsiteX2" fmla="*/ 113552 w 245771"/>
              <a:gd name="connsiteY2" fmla="*/ 281948 h 289415"/>
              <a:gd name="connsiteX3" fmla="*/ 97716 w 245771"/>
              <a:gd name="connsiteY3" fmla="*/ 268688 h 289415"/>
              <a:gd name="connsiteX4" fmla="*/ 97716 w 245771"/>
              <a:gd name="connsiteY4" fmla="*/ 143935 h 289415"/>
              <a:gd name="connsiteX5" fmla="*/ 131190 w 245771"/>
              <a:gd name="connsiteY5" fmla="*/ 158226 h 289415"/>
              <a:gd name="connsiteX6" fmla="*/ 170328 w 245771"/>
              <a:gd name="connsiteY6" fmla="*/ 194145 h 289415"/>
              <a:gd name="connsiteX7" fmla="*/ 171615 w 245771"/>
              <a:gd name="connsiteY7" fmla="*/ 194145 h 289415"/>
              <a:gd name="connsiteX8" fmla="*/ 171615 w 245771"/>
              <a:gd name="connsiteY8" fmla="*/ 73641 h 289415"/>
              <a:gd name="connsiteX9" fmla="*/ 170328 w 245771"/>
              <a:gd name="connsiteY9" fmla="*/ 73641 h 289415"/>
              <a:gd name="connsiteX10" fmla="*/ 131833 w 245771"/>
              <a:gd name="connsiteY10" fmla="*/ 115740 h 289415"/>
              <a:gd name="connsiteX11" fmla="*/ 97845 w 245771"/>
              <a:gd name="connsiteY11" fmla="*/ 132734 h 289415"/>
              <a:gd name="connsiteX12" fmla="*/ 97845 w 245771"/>
              <a:gd name="connsiteY12" fmla="*/ 7338 h 289415"/>
              <a:gd name="connsiteX13" fmla="*/ 149214 w 245771"/>
              <a:gd name="connsiteY13" fmla="*/ 7338 h 289415"/>
              <a:gd name="connsiteX14" fmla="*/ 233669 w 245771"/>
              <a:gd name="connsiteY14" fmla="*/ 79821 h 289415"/>
              <a:gd name="connsiteX15" fmla="*/ 234184 w 245771"/>
              <a:gd name="connsiteY15" fmla="*/ 79821 h 289415"/>
              <a:gd name="connsiteX16" fmla="*/ 234184 w 245771"/>
              <a:gd name="connsiteY16" fmla="*/ 0 h 289415"/>
              <a:gd name="connsiteX17" fmla="*/ 129 w 245771"/>
              <a:gd name="connsiteY17" fmla="*/ 0 h 289415"/>
              <a:gd name="connsiteX18" fmla="*/ 129 w 245771"/>
              <a:gd name="connsiteY18" fmla="*/ 644 h 289415"/>
              <a:gd name="connsiteX19" fmla="*/ 10815 w 245771"/>
              <a:gd name="connsiteY19" fmla="*/ 18797 h 289415"/>
              <a:gd name="connsiteX20" fmla="*/ 10815 w 245771"/>
              <a:gd name="connsiteY20" fmla="*/ 273322 h 289415"/>
              <a:gd name="connsiteX21" fmla="*/ 0 w 245771"/>
              <a:gd name="connsiteY21" fmla="*/ 288643 h 289415"/>
              <a:gd name="connsiteX22" fmla="*/ 0 w 245771"/>
              <a:gd name="connsiteY22" fmla="*/ 289415 h 289415"/>
              <a:gd name="connsiteX23" fmla="*/ 245771 w 245771"/>
              <a:gd name="connsiteY23" fmla="*/ 289415 h 289415"/>
              <a:gd name="connsiteX24" fmla="*/ 245771 w 245771"/>
              <a:gd name="connsiteY24" fmla="*/ 194145 h 289415"/>
              <a:gd name="connsiteX25" fmla="*/ 245514 w 245771"/>
              <a:gd name="connsiteY25" fmla="*/ 194145 h 28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5771" h="289415">
                <a:moveTo>
                  <a:pt x="245256" y="194145"/>
                </a:moveTo>
                <a:cubicBezTo>
                  <a:pt x="241265" y="226975"/>
                  <a:pt x="180498" y="280403"/>
                  <a:pt x="151660" y="281948"/>
                </a:cubicBezTo>
                <a:cubicBezTo>
                  <a:pt x="130417" y="282978"/>
                  <a:pt x="124238" y="281948"/>
                  <a:pt x="113552" y="281948"/>
                </a:cubicBezTo>
                <a:cubicBezTo>
                  <a:pt x="102866" y="281948"/>
                  <a:pt x="97716" y="279888"/>
                  <a:pt x="97716" y="268688"/>
                </a:cubicBezTo>
                <a:lnTo>
                  <a:pt x="97716" y="143935"/>
                </a:lnTo>
                <a:cubicBezTo>
                  <a:pt x="114453" y="148827"/>
                  <a:pt x="123851" y="153462"/>
                  <a:pt x="131190" y="158226"/>
                </a:cubicBezTo>
                <a:cubicBezTo>
                  <a:pt x="163247" y="178824"/>
                  <a:pt x="170328" y="194145"/>
                  <a:pt x="170328" y="194145"/>
                </a:cubicBezTo>
                <a:lnTo>
                  <a:pt x="171615" y="194145"/>
                </a:lnTo>
                <a:cubicBezTo>
                  <a:pt x="171615" y="194145"/>
                  <a:pt x="171615" y="73641"/>
                  <a:pt x="171615" y="73641"/>
                </a:cubicBezTo>
                <a:lnTo>
                  <a:pt x="170328" y="73641"/>
                </a:lnTo>
                <a:cubicBezTo>
                  <a:pt x="170328" y="73641"/>
                  <a:pt x="163762" y="93854"/>
                  <a:pt x="131833" y="115740"/>
                </a:cubicBezTo>
                <a:cubicBezTo>
                  <a:pt x="115998" y="126555"/>
                  <a:pt x="101707" y="131447"/>
                  <a:pt x="97845" y="132734"/>
                </a:cubicBezTo>
                <a:lnTo>
                  <a:pt x="97845" y="7338"/>
                </a:lnTo>
                <a:lnTo>
                  <a:pt x="149214" y="7338"/>
                </a:lnTo>
                <a:cubicBezTo>
                  <a:pt x="193630" y="10171"/>
                  <a:pt x="224271" y="63985"/>
                  <a:pt x="233669" y="79821"/>
                </a:cubicBezTo>
                <a:lnTo>
                  <a:pt x="234184" y="79821"/>
                </a:lnTo>
                <a:cubicBezTo>
                  <a:pt x="234184" y="79821"/>
                  <a:pt x="234184" y="0"/>
                  <a:pt x="234184" y="0"/>
                </a:cubicBezTo>
                <a:lnTo>
                  <a:pt x="129" y="0"/>
                </a:lnTo>
                <a:lnTo>
                  <a:pt x="129" y="644"/>
                </a:lnTo>
                <a:cubicBezTo>
                  <a:pt x="8111" y="644"/>
                  <a:pt x="10815" y="11587"/>
                  <a:pt x="10815" y="18797"/>
                </a:cubicBezTo>
                <a:lnTo>
                  <a:pt x="10815" y="273322"/>
                </a:lnTo>
                <a:cubicBezTo>
                  <a:pt x="10815" y="282849"/>
                  <a:pt x="4892" y="288643"/>
                  <a:pt x="0" y="288643"/>
                </a:cubicBezTo>
                <a:lnTo>
                  <a:pt x="0" y="289415"/>
                </a:lnTo>
                <a:cubicBezTo>
                  <a:pt x="0" y="289415"/>
                  <a:pt x="245771" y="289415"/>
                  <a:pt x="245771" y="289415"/>
                </a:cubicBezTo>
                <a:lnTo>
                  <a:pt x="245771" y="194145"/>
                </a:lnTo>
                <a:cubicBezTo>
                  <a:pt x="245771" y="194145"/>
                  <a:pt x="245514" y="194145"/>
                  <a:pt x="245514" y="194145"/>
                </a:cubicBezTo>
                <a:close/>
              </a:path>
            </a:pathLst>
          </a:custGeom>
          <a:solidFill>
            <a:schemeClr val="accent1"/>
          </a:solidFill>
          <a:ln w="12874" cap="flat">
            <a:noFill/>
            <a:prstDash val="solid"/>
            <a:miter/>
          </a:ln>
        </p:spPr>
        <p:txBody>
          <a:bodyPr rtlCol="0" anchor="ctr"/>
          <a:lstStyle/>
          <a:p>
            <a:endParaRPr lang="en-US" sz="1800">
              <a:solidFill>
                <a:schemeClr val="accent1"/>
              </a:solidFill>
            </a:endParaRPr>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905003" y="2613992"/>
            <a:ext cx="5969001" cy="1948070"/>
          </a:xfrm>
        </p:spPr>
        <p:txBody>
          <a:bodyPr anchor="t" anchorCtr="0">
            <a:normAutofit/>
          </a:bodyPr>
          <a:lstStyle>
            <a:lvl1pPr algn="l">
              <a:defRPr sz="4600">
                <a:solidFill>
                  <a:schemeClr val="accent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A51277D9-2ACD-423C-7F93-BB9DAF2C87B0}"/>
              </a:ext>
            </a:extLst>
          </p:cNvPr>
          <p:cNvSpPr>
            <a:spLocks noGrp="1"/>
          </p:cNvSpPr>
          <p:nvPr>
            <p:ph idx="12" hasCustomPrompt="1"/>
          </p:nvPr>
        </p:nvSpPr>
        <p:spPr>
          <a:xfrm>
            <a:off x="8891084" y="6445024"/>
            <a:ext cx="3095640" cy="278735"/>
          </a:xfrm>
        </p:spPr>
        <p:txBody>
          <a:bodyPr numCol="1" spcCol="0">
            <a:noAutofit/>
          </a:bodyPr>
          <a:lstStyle>
            <a:lvl1pPr algn="r">
              <a:spcBef>
                <a:spcPts val="300"/>
              </a:spcBef>
              <a:spcAft>
                <a:spcPts val="300"/>
              </a:spcAft>
              <a:defRPr sz="1000" i="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Date</a:t>
            </a:r>
          </a:p>
        </p:txBody>
      </p:sp>
      <p:sp>
        <p:nvSpPr>
          <p:cNvPr id="4" name="Subtitle 2">
            <a:extLst>
              <a:ext uri="{FF2B5EF4-FFF2-40B4-BE49-F238E27FC236}">
                <a16:creationId xmlns:a16="http://schemas.microsoft.com/office/drawing/2014/main" id="{D32A9164-F04F-DDA7-649A-DE500A79FE37}"/>
              </a:ext>
            </a:extLst>
          </p:cNvPr>
          <p:cNvSpPr>
            <a:spLocks noGrp="1"/>
          </p:cNvSpPr>
          <p:nvPr>
            <p:ph type="subTitle" idx="1"/>
          </p:nvPr>
        </p:nvSpPr>
        <p:spPr>
          <a:xfrm>
            <a:off x="1875922" y="4739609"/>
            <a:ext cx="6065444" cy="615792"/>
          </a:xfrm>
          <a:noFill/>
        </p:spPr>
        <p:txBody>
          <a:bodyPr tIns="0" bIns="0" numCol="1"/>
          <a:lstStyle>
            <a:lvl1pPr marL="0" indent="0" algn="l">
              <a:buNone/>
              <a:defRPr sz="1800" b="1" i="0">
                <a:solidFill>
                  <a:schemeClr val="accent1"/>
                </a:solidFill>
                <a:latin typeface="Outfit SemiBold" pitchFamily="2" charset="0"/>
              </a:defRPr>
            </a:lvl1pPr>
            <a:lvl2pPr marL="457203" indent="0" algn="ctr">
              <a:buNone/>
              <a:defRPr sz="1999"/>
            </a:lvl2pPr>
            <a:lvl3pPr marL="914407" indent="0" algn="ctr">
              <a:buNone/>
              <a:defRPr sz="1800"/>
            </a:lvl3pPr>
            <a:lvl4pPr marL="1371610" indent="0" algn="ctr">
              <a:buNone/>
              <a:defRPr sz="1600"/>
            </a:lvl4pPr>
            <a:lvl5pPr marL="1828815" indent="0" algn="ctr">
              <a:buNone/>
              <a:defRPr sz="1600"/>
            </a:lvl5pPr>
            <a:lvl6pPr marL="2286017" indent="0" algn="ctr">
              <a:buNone/>
              <a:defRPr sz="1600"/>
            </a:lvl6pPr>
            <a:lvl7pPr marL="2743222" indent="0" algn="ctr">
              <a:buNone/>
              <a:defRPr sz="1600"/>
            </a:lvl7pPr>
            <a:lvl8pPr marL="3200424" indent="0" algn="ctr">
              <a:buNone/>
              <a:defRPr sz="1600"/>
            </a:lvl8pPr>
            <a:lvl9pPr marL="3657628" indent="0" algn="ctr">
              <a:buNone/>
              <a:defRPr sz="1600"/>
            </a:lvl9pPr>
          </a:lstStyle>
          <a:p>
            <a:r>
              <a:rPr lang="en-US"/>
              <a:t>Click to edit Master</a:t>
            </a:r>
          </a:p>
        </p:txBody>
      </p:sp>
    </p:spTree>
    <p:extLst>
      <p:ext uri="{BB962C8B-B14F-4D97-AF65-F5344CB8AC3E}">
        <p14:creationId xmlns:p14="http://schemas.microsoft.com/office/powerpoint/2010/main" val="3459987079"/>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3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B3CD-2B7C-E3BB-E405-126FE52C2C95}"/>
              </a:ext>
            </a:extLst>
          </p:cNvPr>
          <p:cNvSpPr>
            <a:spLocks noGrp="1"/>
          </p:cNvSpPr>
          <p:nvPr>
            <p:ph type="title" hasCustomPrompt="1"/>
          </p:nvPr>
        </p:nvSpPr>
        <p:spPr>
          <a:xfrm>
            <a:off x="767533" y="762006"/>
            <a:ext cx="3090671" cy="1785940"/>
          </a:xfrm>
        </p:spPr>
        <p:txBody>
          <a:bodyPr anchor="b"/>
          <a:lstStyle>
            <a:lvl1pPr>
              <a:defRPr sz="2399">
                <a:solidFill>
                  <a:schemeClr val="accent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6916845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1568" y="1594883"/>
            <a:ext cx="5401056"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p:nvPr>
        </p:nvSpPr>
        <p:spPr>
          <a:xfrm>
            <a:off x="6224673" y="1594883"/>
            <a:ext cx="5400064"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681568" y="1295402"/>
            <a:ext cx="5401056" cy="288850"/>
          </a:xfrm>
          <a:ln w="9525">
            <a:noFill/>
            <a:miter lim="800000"/>
            <a:headEnd/>
            <a:tailEnd/>
          </a:ln>
        </p:spPr>
        <p:txBody>
          <a:bodyPr anchor="ctr" anchorCtr="1"/>
          <a:lstStyle>
            <a:lvl1pPr>
              <a:defRPr lang="en-US" sz="1333" b="1" dirty="0" smtClean="0">
                <a:solidFill>
                  <a:srgbClr val="FF6600"/>
                </a:solidFill>
                <a:latin typeface="+mn-lt"/>
                <a:ea typeface="+mn-ea"/>
                <a:cs typeface="+mn-cs"/>
              </a:defRPr>
            </a:lvl1pPr>
          </a:lstStyle>
          <a:p>
            <a:pPr lvl="0"/>
            <a:r>
              <a:rPr lang="en-US"/>
              <a:t>Click to edit Master text styles</a:t>
            </a:r>
          </a:p>
        </p:txBody>
      </p:sp>
      <p:sp>
        <p:nvSpPr>
          <p:cNvPr id="8" name="Content Placeholder 2"/>
          <p:cNvSpPr>
            <a:spLocks noGrp="1"/>
          </p:cNvSpPr>
          <p:nvPr>
            <p:ph idx="14"/>
          </p:nvPr>
        </p:nvSpPr>
        <p:spPr>
          <a:xfrm>
            <a:off x="6224673" y="1295402"/>
            <a:ext cx="5400064" cy="288850"/>
          </a:xfrm>
          <a:ln w="9525">
            <a:noFill/>
            <a:miter lim="800000"/>
            <a:headEnd/>
            <a:tailEnd/>
          </a:ln>
        </p:spPr>
        <p:txBody>
          <a:bodyPr anchor="ctr" anchorCtr="1"/>
          <a:lstStyle>
            <a:lvl1pPr>
              <a:defRPr lang="en-US" sz="1333" b="1" dirty="0">
                <a:solidFill>
                  <a:srgbClr val="FF6600"/>
                </a:solidFill>
                <a:latin typeface="+mn-lt"/>
                <a:ea typeface="+mn-ea"/>
                <a:cs typeface="+mn-cs"/>
              </a:defRPr>
            </a:lvl1pPr>
          </a:lstStyle>
          <a:p>
            <a:pPr lvl="0"/>
            <a:endParaRPr lang="en-US"/>
          </a:p>
        </p:txBody>
      </p:sp>
      <p:sp>
        <p:nvSpPr>
          <p:cNvPr id="9" name="Content Placeholder 2"/>
          <p:cNvSpPr>
            <a:spLocks noGrp="1"/>
          </p:cNvSpPr>
          <p:nvPr>
            <p:ph idx="15"/>
          </p:nvPr>
        </p:nvSpPr>
        <p:spPr>
          <a:xfrm>
            <a:off x="681568" y="3976574"/>
            <a:ext cx="5401056"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6224673" y="3976574"/>
            <a:ext cx="5400064"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7"/>
          </p:nvPr>
        </p:nvSpPr>
        <p:spPr>
          <a:xfrm>
            <a:off x="681568" y="3677094"/>
            <a:ext cx="5401056" cy="288850"/>
          </a:xfrm>
          <a:ln w="9525">
            <a:noFill/>
            <a:miter lim="800000"/>
            <a:headEnd/>
            <a:tailEnd/>
          </a:ln>
        </p:spPr>
        <p:txBody>
          <a:bodyPr anchor="ctr" anchorCtr="1"/>
          <a:lstStyle>
            <a:lvl1pPr>
              <a:defRPr lang="en-US" sz="1333" b="1" dirty="0" smtClean="0">
                <a:solidFill>
                  <a:srgbClr val="FF6600"/>
                </a:solidFill>
                <a:latin typeface="+mn-lt"/>
                <a:ea typeface="+mn-ea"/>
                <a:cs typeface="+mn-cs"/>
              </a:defRPr>
            </a:lvl1pPr>
          </a:lstStyle>
          <a:p>
            <a:pPr lvl="0"/>
            <a:r>
              <a:rPr lang="en-US"/>
              <a:t>Click to edit Master text styles</a:t>
            </a:r>
          </a:p>
        </p:txBody>
      </p:sp>
      <p:sp>
        <p:nvSpPr>
          <p:cNvPr id="12" name="Content Placeholder 2"/>
          <p:cNvSpPr>
            <a:spLocks noGrp="1"/>
          </p:cNvSpPr>
          <p:nvPr>
            <p:ph idx="18"/>
          </p:nvPr>
        </p:nvSpPr>
        <p:spPr>
          <a:xfrm>
            <a:off x="6224673" y="3677094"/>
            <a:ext cx="5400064" cy="288850"/>
          </a:xfrm>
          <a:ln w="9525">
            <a:noFill/>
            <a:miter lim="800000"/>
            <a:headEnd/>
            <a:tailEnd/>
          </a:ln>
        </p:spPr>
        <p:txBody>
          <a:bodyPr anchor="ctr" anchorCtr="1"/>
          <a:lstStyle>
            <a:lvl1pPr>
              <a:defRPr lang="en-US" sz="1333" b="1" dirty="0">
                <a:solidFill>
                  <a:srgbClr val="FF6600"/>
                </a:solidFill>
                <a:latin typeface="+mn-lt"/>
                <a:ea typeface="+mn-ea"/>
                <a:cs typeface="+mn-cs"/>
              </a:defRPr>
            </a:lvl1pPr>
          </a:lstStyle>
          <a:p>
            <a:pPr lvl="0"/>
            <a:endParaRPr lang="en-US"/>
          </a:p>
        </p:txBody>
      </p:sp>
      <p:sp>
        <p:nvSpPr>
          <p:cNvPr id="13" name="Rectangle 8"/>
          <p:cNvSpPr>
            <a:spLocks noGrp="1" noChangeArrowheads="1"/>
          </p:cNvSpPr>
          <p:nvPr>
            <p:ph type="ftr" sz="quarter" idx="19"/>
          </p:nvPr>
        </p:nvSpPr>
        <p:spPr/>
        <p:txBody>
          <a:bodyPr/>
          <a:lstStyle>
            <a:lvl1pPr>
              <a:defRPr/>
            </a:lvl1pPr>
          </a:lstStyle>
          <a:p>
            <a:pPr>
              <a:defRPr/>
            </a:pPr>
            <a:r>
              <a:rPr lang="en-US"/>
              <a:t>DRAFT</a:t>
            </a:r>
          </a:p>
        </p:txBody>
      </p:sp>
      <p:sp>
        <p:nvSpPr>
          <p:cNvPr id="14" name="Rectangle 9"/>
          <p:cNvSpPr>
            <a:spLocks noGrp="1" noChangeArrowheads="1"/>
          </p:cNvSpPr>
          <p:nvPr>
            <p:ph type="sldNum" sz="quarter" idx="20"/>
          </p:nvPr>
        </p:nvSpPr>
        <p:spPr/>
        <p:txBody>
          <a:bodyPr/>
          <a:lstStyle>
            <a:lvl1pPr>
              <a:defRPr/>
            </a:lvl1pPr>
          </a:lstStyle>
          <a:p>
            <a:pPr>
              <a:defRPr/>
            </a:pPr>
            <a:fld id="{DEE776FA-3413-4D3E-97CA-C16D7D167A9A}" type="slidenum">
              <a:rPr lang="en-US"/>
              <a:pPr>
                <a:defRPr/>
              </a:pPr>
              <a:t>‹#›</a:t>
            </a:fld>
            <a:endParaRPr lang="en-US"/>
          </a:p>
        </p:txBody>
      </p:sp>
    </p:spTree>
    <p:extLst>
      <p:ext uri="{BB962C8B-B14F-4D97-AF65-F5344CB8AC3E}">
        <p14:creationId xmlns:p14="http://schemas.microsoft.com/office/powerpoint/2010/main" val="244256537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20D5-9758-102E-FC03-1D378ABDBF04}"/>
              </a:ext>
            </a:extLst>
          </p:cNvPr>
          <p:cNvSpPr>
            <a:spLocks noGrp="1"/>
          </p:cNvSpPr>
          <p:nvPr>
            <p:ph type="title" hasCustomPrompt="1"/>
          </p:nvPr>
        </p:nvSpPr>
        <p:spPr>
          <a:xfrm>
            <a:off x="755727" y="733877"/>
            <a:ext cx="10634992" cy="566294"/>
          </a:xfrm>
        </p:spPr>
        <p:txBody>
          <a:bodyPr/>
          <a:lstStyle>
            <a:lvl1pPr>
              <a:defRPr sz="2399"/>
            </a:lvl1pPr>
          </a:lstStyle>
          <a:p>
            <a:r>
              <a:rPr lang="en-US"/>
              <a:t>Click to edit </a:t>
            </a:r>
            <a:br>
              <a:rPr lang="en-US"/>
            </a:br>
            <a:r>
              <a:rPr lang="en-US"/>
              <a:t>Master title style</a:t>
            </a:r>
          </a:p>
        </p:txBody>
      </p:sp>
    </p:spTree>
    <p:extLst>
      <p:ext uri="{BB962C8B-B14F-4D97-AF65-F5344CB8AC3E}">
        <p14:creationId xmlns:p14="http://schemas.microsoft.com/office/powerpoint/2010/main" val="463830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Title and Content - White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userDrawn="1"/>
        </p:nvSpPr>
        <p:spPr>
          <a:xfrm>
            <a:off x="11267091" y="0"/>
            <a:ext cx="9249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4">
            <a:extLst>
              <a:ext uri="{FF2B5EF4-FFF2-40B4-BE49-F238E27FC236}">
                <a16:creationId xmlns:a16="http://schemas.microsoft.com/office/drawing/2014/main" id="{DF29F394-EC6E-8834-E179-A8033F8FD8B2}"/>
              </a:ext>
            </a:extLst>
          </p:cNvPr>
          <p:cNvSpPr>
            <a:spLocks noGrp="1"/>
          </p:cNvSpPr>
          <p:nvPr>
            <p:ph type="pic" sz="quarter" idx="10"/>
          </p:nvPr>
        </p:nvSpPr>
        <p:spPr>
          <a:xfrm>
            <a:off x="10414001" y="0"/>
            <a:ext cx="1778000" cy="6858000"/>
          </a:xfrm>
        </p:spPr>
        <p:txBody>
          <a:bodyPr/>
          <a:lstStyle/>
          <a:p>
            <a:endParaRPr lang="en-US"/>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8"/>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6"/>
            <a:ext cx="381000" cy="365125"/>
          </a:xfrm>
          <a:prstGeom prst="rect">
            <a:avLst/>
          </a:prstGeom>
        </p:spPr>
        <p:txBody>
          <a:bodyPr vert="horz" lIns="91436" tIns="45718" rIns="91436" bIns="45718"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86116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ternal Slide w/text - platinum">
    <p:bg>
      <p:bgPr>
        <a:solidFill>
          <a:schemeClr val="accent4"/>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userDrawn="1"/>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3" name="Freeform: Shape 54">
            <a:extLst>
              <a:ext uri="{FF2B5EF4-FFF2-40B4-BE49-F238E27FC236}">
                <a16:creationId xmlns:a16="http://schemas.microsoft.com/office/drawing/2014/main" id="{6AE56EA0-D173-F25A-CFA3-9E364339CA75}"/>
              </a:ext>
            </a:extLst>
          </p:cNvPr>
          <p:cNvSpPr/>
          <p:nvPr userDrawn="1"/>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D64B630C-1C51-3A96-DC67-4F60C60C4C79}"/>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71334F36-E631-69B0-5A4E-6FE9878F2537}"/>
              </a:ext>
            </a:extLst>
          </p:cNvPr>
          <p:cNvSpPr>
            <a:spLocks noGrp="1"/>
          </p:cNvSpPr>
          <p:nvPr>
            <p:ph idx="1"/>
          </p:nvPr>
        </p:nvSpPr>
        <p:spPr>
          <a:xfrm>
            <a:off x="7200902" y="517794"/>
            <a:ext cx="4070350" cy="5727120"/>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EA91E68D-B7A1-85CF-3F3E-DBBEA2EF6283}"/>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2427438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ernal Slide w/text - Steel">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F8133F-ECAA-6B60-8231-63D7B57372C5}"/>
              </a:ext>
            </a:extLst>
          </p:cNvPr>
          <p:cNvSpPr/>
          <p:nvPr userDrawn="1"/>
        </p:nvSpPr>
        <p:spPr>
          <a:xfrm>
            <a:off x="0" y="0"/>
            <a:ext cx="12192000" cy="68686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userDrawn="1"/>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bg1"/>
                </a:solidFill>
              </a:defRPr>
            </a:lvl1pPr>
          </a:lstStyle>
          <a:p>
            <a:r>
              <a:rPr lang="en-US"/>
              <a:t>Click to edit Master title style</a:t>
            </a:r>
          </a:p>
        </p:txBody>
      </p:sp>
      <p:sp>
        <p:nvSpPr>
          <p:cNvPr id="6" name="Freeform: Shape 54">
            <a:extLst>
              <a:ext uri="{FF2B5EF4-FFF2-40B4-BE49-F238E27FC236}">
                <a16:creationId xmlns:a16="http://schemas.microsoft.com/office/drawing/2014/main" id="{691EE3B5-4FBC-06F7-34D9-6D9EF2ABF31C}"/>
              </a:ext>
            </a:extLst>
          </p:cNvPr>
          <p:cNvSpPr/>
          <p:nvPr userDrawn="1"/>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C1CBBB2E-C622-2202-821E-E3FA8E3F4FA5}"/>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68E2E9A8-DE4D-0203-CFA0-6C98829EE226}"/>
              </a:ext>
            </a:extLst>
          </p:cNvPr>
          <p:cNvSpPr>
            <a:spLocks noGrp="1"/>
          </p:cNvSpPr>
          <p:nvPr>
            <p:ph idx="1"/>
          </p:nvPr>
        </p:nvSpPr>
        <p:spPr>
          <a:xfrm>
            <a:off x="7200902" y="517794"/>
            <a:ext cx="4070350" cy="5727120"/>
          </a:xfrm>
        </p:spPr>
        <p:txBody>
          <a:bodyPr numCol="1">
            <a:noAutofit/>
          </a:bodyPr>
          <a:lstStyle>
            <a:lvl1pPr>
              <a:spcBef>
                <a:spcPts val="300"/>
              </a:spcBef>
              <a:spcAft>
                <a:spcPts val="300"/>
              </a:spcAft>
              <a:defRPr>
                <a:solidFill>
                  <a:schemeClr val="bg1"/>
                </a:solidFill>
              </a:defRPr>
            </a:lvl1pPr>
            <a:lvl2pPr>
              <a:spcBef>
                <a:spcPts val="300"/>
              </a:spcBef>
              <a:spcAft>
                <a:spcPts val="300"/>
              </a:spcAft>
              <a:defRPr>
                <a:solidFill>
                  <a:schemeClr val="bg1"/>
                </a:solidFill>
              </a:defRPr>
            </a:lvl2pPr>
            <a:lvl3pPr>
              <a:spcBef>
                <a:spcPts val="300"/>
              </a:spcBef>
              <a:spcAft>
                <a:spcPts val="300"/>
              </a:spcAft>
              <a:defRPr>
                <a:solidFill>
                  <a:schemeClr val="bg1"/>
                </a:solidFill>
              </a:defRPr>
            </a:lvl3pPr>
            <a:lvl4pPr>
              <a:spcBef>
                <a:spcPts val="300"/>
              </a:spcBef>
              <a:spcAft>
                <a:spcPts val="300"/>
              </a:spcAft>
              <a:defRPr>
                <a:solidFill>
                  <a:schemeClr val="bg1"/>
                </a:solidFill>
              </a:defRPr>
            </a:lvl4pPr>
            <a:lvl5pPr>
              <a:spcBef>
                <a:spcPts val="300"/>
              </a:spcBef>
              <a:spcAft>
                <a:spcPts val="3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FEC4438-1B2B-FCD7-77A7-439739D13000}"/>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407572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White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userDrawn="1"/>
        </p:nvSpPr>
        <p:spPr>
          <a:xfrm>
            <a:off x="11267090" y="0"/>
            <a:ext cx="9249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4">
            <a:extLst>
              <a:ext uri="{FF2B5EF4-FFF2-40B4-BE49-F238E27FC236}">
                <a16:creationId xmlns:a16="http://schemas.microsoft.com/office/drawing/2014/main" id="{DF29F394-EC6E-8834-E179-A8033F8FD8B2}"/>
              </a:ext>
            </a:extLst>
          </p:cNvPr>
          <p:cNvSpPr>
            <a:spLocks noGrp="1"/>
          </p:cNvSpPr>
          <p:nvPr>
            <p:ph type="pic" sz="quarter" idx="10"/>
          </p:nvPr>
        </p:nvSpPr>
        <p:spPr>
          <a:xfrm>
            <a:off x="10414000" y="0"/>
            <a:ext cx="1778000" cy="6858000"/>
          </a:xfrm>
        </p:spPr>
        <p:txBody>
          <a:bodyPr/>
          <a:lstStyle/>
          <a:p>
            <a:endParaRPr lang="en-US"/>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584653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85498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427950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 White arrow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userDrawn="1"/>
        </p:nvSpPr>
        <p:spPr>
          <a:xfrm>
            <a:off x="11267090" y="0"/>
            <a:ext cx="9249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grpSp>
        <p:nvGrpSpPr>
          <p:cNvPr id="7" name="Group 6">
            <a:extLst>
              <a:ext uri="{FF2B5EF4-FFF2-40B4-BE49-F238E27FC236}">
                <a16:creationId xmlns:a16="http://schemas.microsoft.com/office/drawing/2014/main" id="{FE88A30F-9265-BCE3-A615-A4C5CBA83D7F}"/>
              </a:ext>
            </a:extLst>
          </p:cNvPr>
          <p:cNvGrpSpPr/>
          <p:nvPr userDrawn="1"/>
        </p:nvGrpSpPr>
        <p:grpSpPr>
          <a:xfrm>
            <a:off x="10701084" y="97530"/>
            <a:ext cx="1493520" cy="6760470"/>
            <a:chOff x="10701084" y="97530"/>
            <a:chExt cx="1493520" cy="6760470"/>
          </a:xfrm>
        </p:grpSpPr>
        <p:grpSp>
          <p:nvGrpSpPr>
            <p:cNvPr id="8" name="Group 7">
              <a:extLst>
                <a:ext uri="{FF2B5EF4-FFF2-40B4-BE49-F238E27FC236}">
                  <a16:creationId xmlns:a16="http://schemas.microsoft.com/office/drawing/2014/main" id="{1888CD4B-7FA4-A02E-F15D-75A3248EC872}"/>
                </a:ext>
              </a:extLst>
            </p:cNvPr>
            <p:cNvGrpSpPr/>
            <p:nvPr/>
          </p:nvGrpSpPr>
          <p:grpSpPr>
            <a:xfrm>
              <a:off x="10787679" y="97530"/>
              <a:ext cx="1264298" cy="1005053"/>
              <a:chOff x="8867133" y="-492224"/>
              <a:chExt cx="1264298" cy="1005053"/>
            </a:xfrm>
          </p:grpSpPr>
          <p:sp>
            <p:nvSpPr>
              <p:cNvPr id="163" name="Freeform: Shape 131">
                <a:extLst>
                  <a:ext uri="{FF2B5EF4-FFF2-40B4-BE49-F238E27FC236}">
                    <a16:creationId xmlns:a16="http://schemas.microsoft.com/office/drawing/2014/main" id="{56B6B97A-4291-8C8E-2133-DCE9BFB369C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4" name="Freeform: Shape 132">
                <a:extLst>
                  <a:ext uri="{FF2B5EF4-FFF2-40B4-BE49-F238E27FC236}">
                    <a16:creationId xmlns:a16="http://schemas.microsoft.com/office/drawing/2014/main" id="{9BD29A5B-A2C9-79C3-62EA-DF67CEACA78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5" name="Freeform: Shape 133">
                <a:extLst>
                  <a:ext uri="{FF2B5EF4-FFF2-40B4-BE49-F238E27FC236}">
                    <a16:creationId xmlns:a16="http://schemas.microsoft.com/office/drawing/2014/main" id="{5F8094F7-DE68-381A-4345-11DA72CDEB5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6" name="Freeform: Shape 134">
                <a:extLst>
                  <a:ext uri="{FF2B5EF4-FFF2-40B4-BE49-F238E27FC236}">
                    <a16:creationId xmlns:a16="http://schemas.microsoft.com/office/drawing/2014/main" id="{8A2958D4-6C2A-5AF5-B498-0F6CA9122759}"/>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7" name="Freeform: Shape 135">
                <a:extLst>
                  <a:ext uri="{FF2B5EF4-FFF2-40B4-BE49-F238E27FC236}">
                    <a16:creationId xmlns:a16="http://schemas.microsoft.com/office/drawing/2014/main" id="{67CE069C-5EF1-96EF-C09E-6C40CC733291}"/>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8" name="Freeform: Shape 136">
                <a:extLst>
                  <a:ext uri="{FF2B5EF4-FFF2-40B4-BE49-F238E27FC236}">
                    <a16:creationId xmlns:a16="http://schemas.microsoft.com/office/drawing/2014/main" id="{EDB14819-E4FD-5089-9679-A257326AA753}"/>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9" name="Freeform: Shape 137">
                <a:extLst>
                  <a:ext uri="{FF2B5EF4-FFF2-40B4-BE49-F238E27FC236}">
                    <a16:creationId xmlns:a16="http://schemas.microsoft.com/office/drawing/2014/main" id="{0B35647A-9CB2-65AD-2CF8-974B14DB973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0" name="Freeform: Shape 138">
                <a:extLst>
                  <a:ext uri="{FF2B5EF4-FFF2-40B4-BE49-F238E27FC236}">
                    <a16:creationId xmlns:a16="http://schemas.microsoft.com/office/drawing/2014/main" id="{ED9397FD-B0E3-782D-95F1-A136B033917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1" name="Freeform: Shape 139">
                <a:extLst>
                  <a:ext uri="{FF2B5EF4-FFF2-40B4-BE49-F238E27FC236}">
                    <a16:creationId xmlns:a16="http://schemas.microsoft.com/office/drawing/2014/main" id="{F1CB5C14-5128-09B1-9870-42A50C1D42C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2" name="Freeform: Shape 140">
                <a:extLst>
                  <a:ext uri="{FF2B5EF4-FFF2-40B4-BE49-F238E27FC236}">
                    <a16:creationId xmlns:a16="http://schemas.microsoft.com/office/drawing/2014/main" id="{DB3DB1EF-FA16-5A3F-3B45-071DA4A7BE47}"/>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3" name="Freeform: Shape 141">
                <a:extLst>
                  <a:ext uri="{FF2B5EF4-FFF2-40B4-BE49-F238E27FC236}">
                    <a16:creationId xmlns:a16="http://schemas.microsoft.com/office/drawing/2014/main" id="{CC54C7CE-404C-E167-664F-BF70A5EA14C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4" name="Freeform: Shape 142">
                <a:extLst>
                  <a:ext uri="{FF2B5EF4-FFF2-40B4-BE49-F238E27FC236}">
                    <a16:creationId xmlns:a16="http://schemas.microsoft.com/office/drawing/2014/main" id="{3D72C6C5-C5A4-3896-9C85-678C226D2465}"/>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5" name="Freeform: Shape 143">
                <a:extLst>
                  <a:ext uri="{FF2B5EF4-FFF2-40B4-BE49-F238E27FC236}">
                    <a16:creationId xmlns:a16="http://schemas.microsoft.com/office/drawing/2014/main" id="{F7D6502B-F2CC-DC0F-6F08-CD7ED298CB47}"/>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6" name="Freeform: Shape 144">
                <a:extLst>
                  <a:ext uri="{FF2B5EF4-FFF2-40B4-BE49-F238E27FC236}">
                    <a16:creationId xmlns:a16="http://schemas.microsoft.com/office/drawing/2014/main" id="{9C07EC7B-908F-8CB9-A129-82817A7F699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7" name="Freeform: Shape 145">
                <a:extLst>
                  <a:ext uri="{FF2B5EF4-FFF2-40B4-BE49-F238E27FC236}">
                    <a16:creationId xmlns:a16="http://schemas.microsoft.com/office/drawing/2014/main" id="{949E6842-769D-A768-363B-5B48E9D824B7}"/>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8" name="Freeform: Shape 146">
                <a:extLst>
                  <a:ext uri="{FF2B5EF4-FFF2-40B4-BE49-F238E27FC236}">
                    <a16:creationId xmlns:a16="http://schemas.microsoft.com/office/drawing/2014/main" id="{FC50AC8C-FDCD-8C96-EE92-FADAE78E66E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9" name="Freeform: Shape 147">
                <a:extLst>
                  <a:ext uri="{FF2B5EF4-FFF2-40B4-BE49-F238E27FC236}">
                    <a16:creationId xmlns:a16="http://schemas.microsoft.com/office/drawing/2014/main" id="{3F6A2A4F-46BE-A5E3-F6EA-5170A15152B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0" name="Freeform: Shape 148">
                <a:extLst>
                  <a:ext uri="{FF2B5EF4-FFF2-40B4-BE49-F238E27FC236}">
                    <a16:creationId xmlns:a16="http://schemas.microsoft.com/office/drawing/2014/main" id="{EBEC3D6D-F6F5-7181-3879-BCA7F76FDB49}"/>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1" name="Freeform: Shape 149">
                <a:extLst>
                  <a:ext uri="{FF2B5EF4-FFF2-40B4-BE49-F238E27FC236}">
                    <a16:creationId xmlns:a16="http://schemas.microsoft.com/office/drawing/2014/main" id="{C13EA495-B33A-EEC9-F969-AC17EE4FC0CD}"/>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2" name="Freeform: Shape 150">
                <a:extLst>
                  <a:ext uri="{FF2B5EF4-FFF2-40B4-BE49-F238E27FC236}">
                    <a16:creationId xmlns:a16="http://schemas.microsoft.com/office/drawing/2014/main" id="{66E3145D-F4C8-9EF6-62E2-052167233FFF}"/>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3" name="Freeform: Shape 151">
                <a:extLst>
                  <a:ext uri="{FF2B5EF4-FFF2-40B4-BE49-F238E27FC236}">
                    <a16:creationId xmlns:a16="http://schemas.microsoft.com/office/drawing/2014/main" id="{0BA1163B-D982-6E2C-0F43-6F30E3E3824C}"/>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4" name="Freeform: Shape 152">
                <a:extLst>
                  <a:ext uri="{FF2B5EF4-FFF2-40B4-BE49-F238E27FC236}">
                    <a16:creationId xmlns:a16="http://schemas.microsoft.com/office/drawing/2014/main" id="{7FF982EA-4082-B680-53E8-42DB03DC0E23}"/>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5" name="Freeform: Shape 153">
                <a:extLst>
                  <a:ext uri="{FF2B5EF4-FFF2-40B4-BE49-F238E27FC236}">
                    <a16:creationId xmlns:a16="http://schemas.microsoft.com/office/drawing/2014/main" id="{3DC9F143-8148-43AE-6F69-ACD4FD11B727}"/>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6" name="Freeform: Shape 154">
                <a:extLst>
                  <a:ext uri="{FF2B5EF4-FFF2-40B4-BE49-F238E27FC236}">
                    <a16:creationId xmlns:a16="http://schemas.microsoft.com/office/drawing/2014/main" id="{964E931C-EE88-D315-4907-863EA95A25ED}"/>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7" name="Freeform: Shape 155">
                <a:extLst>
                  <a:ext uri="{FF2B5EF4-FFF2-40B4-BE49-F238E27FC236}">
                    <a16:creationId xmlns:a16="http://schemas.microsoft.com/office/drawing/2014/main" id="{5A08AB21-80C4-D56B-B127-CF280BF371DD}"/>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88" name="Freeform: Shape 156">
                <a:extLst>
                  <a:ext uri="{FF2B5EF4-FFF2-40B4-BE49-F238E27FC236}">
                    <a16:creationId xmlns:a16="http://schemas.microsoft.com/office/drawing/2014/main" id="{DF0184FC-6011-94BE-57F3-8B614267718F}"/>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89" name="Freeform: Shape 157">
                <a:extLst>
                  <a:ext uri="{FF2B5EF4-FFF2-40B4-BE49-F238E27FC236}">
                    <a16:creationId xmlns:a16="http://schemas.microsoft.com/office/drawing/2014/main" id="{A929F709-F2DF-E0CB-1806-9F3FFC48298A}"/>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90" name="Freeform: Shape 158">
                <a:extLst>
                  <a:ext uri="{FF2B5EF4-FFF2-40B4-BE49-F238E27FC236}">
                    <a16:creationId xmlns:a16="http://schemas.microsoft.com/office/drawing/2014/main" id="{E0596825-A9E1-2E01-0F2B-E05D485DC54D}"/>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1" name="Freeform: Shape 159">
                <a:extLst>
                  <a:ext uri="{FF2B5EF4-FFF2-40B4-BE49-F238E27FC236}">
                    <a16:creationId xmlns:a16="http://schemas.microsoft.com/office/drawing/2014/main" id="{7034EA74-C26A-1C55-865A-849AC1CCEF49}"/>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2" name="Freeform: Shape 160">
                <a:extLst>
                  <a:ext uri="{FF2B5EF4-FFF2-40B4-BE49-F238E27FC236}">
                    <a16:creationId xmlns:a16="http://schemas.microsoft.com/office/drawing/2014/main" id="{50B59498-F10C-EE70-EE6E-786EE4F9A83D}"/>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0F6DAF68-D073-21C0-20B7-AFB7F0F6C27A}"/>
                </a:ext>
              </a:extLst>
            </p:cNvPr>
            <p:cNvGrpSpPr/>
            <p:nvPr/>
          </p:nvGrpSpPr>
          <p:grpSpPr>
            <a:xfrm>
              <a:off x="10787679" y="1260775"/>
              <a:ext cx="1264298" cy="1005053"/>
              <a:chOff x="8867133" y="-492224"/>
              <a:chExt cx="1264298" cy="1005053"/>
            </a:xfrm>
          </p:grpSpPr>
          <p:sp>
            <p:nvSpPr>
              <p:cNvPr id="133" name="Freeform: Shape 131">
                <a:extLst>
                  <a:ext uri="{FF2B5EF4-FFF2-40B4-BE49-F238E27FC236}">
                    <a16:creationId xmlns:a16="http://schemas.microsoft.com/office/drawing/2014/main" id="{520CB969-C85C-AAD1-71B8-0653FD5E0A56}"/>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4" name="Freeform: Shape 132">
                <a:extLst>
                  <a:ext uri="{FF2B5EF4-FFF2-40B4-BE49-F238E27FC236}">
                    <a16:creationId xmlns:a16="http://schemas.microsoft.com/office/drawing/2014/main" id="{332CDA43-1BC7-D15E-6372-E35F24C12F24}"/>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3">
                <a:extLst>
                  <a:ext uri="{FF2B5EF4-FFF2-40B4-BE49-F238E27FC236}">
                    <a16:creationId xmlns:a16="http://schemas.microsoft.com/office/drawing/2014/main" id="{A8322AA3-A0E2-8FA9-4907-62AA83F5925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6" name="Freeform: Shape 134">
                <a:extLst>
                  <a:ext uri="{FF2B5EF4-FFF2-40B4-BE49-F238E27FC236}">
                    <a16:creationId xmlns:a16="http://schemas.microsoft.com/office/drawing/2014/main" id="{CD2E92E2-A6A5-421E-07EC-67510C893E8E}"/>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7" name="Freeform: Shape 135">
                <a:extLst>
                  <a:ext uri="{FF2B5EF4-FFF2-40B4-BE49-F238E27FC236}">
                    <a16:creationId xmlns:a16="http://schemas.microsoft.com/office/drawing/2014/main" id="{7C5136ED-9271-FEB3-E689-E74DB07EE59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6">
                <a:extLst>
                  <a:ext uri="{FF2B5EF4-FFF2-40B4-BE49-F238E27FC236}">
                    <a16:creationId xmlns:a16="http://schemas.microsoft.com/office/drawing/2014/main" id="{6946669F-5EB3-B6C3-FDF9-0682F9E8512B}"/>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9" name="Freeform: Shape 137">
                <a:extLst>
                  <a:ext uri="{FF2B5EF4-FFF2-40B4-BE49-F238E27FC236}">
                    <a16:creationId xmlns:a16="http://schemas.microsoft.com/office/drawing/2014/main" id="{CAEB37A5-447D-5E34-AD4E-F562D57F8F0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0" name="Freeform: Shape 138">
                <a:extLst>
                  <a:ext uri="{FF2B5EF4-FFF2-40B4-BE49-F238E27FC236}">
                    <a16:creationId xmlns:a16="http://schemas.microsoft.com/office/drawing/2014/main" id="{CBEEA2A6-29CB-213B-2958-258B8E97770B}"/>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39">
                <a:extLst>
                  <a:ext uri="{FF2B5EF4-FFF2-40B4-BE49-F238E27FC236}">
                    <a16:creationId xmlns:a16="http://schemas.microsoft.com/office/drawing/2014/main" id="{DCD09A83-EA0C-C69A-939F-14808EDD763B}"/>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2" name="Freeform: Shape 140">
                <a:extLst>
                  <a:ext uri="{FF2B5EF4-FFF2-40B4-BE49-F238E27FC236}">
                    <a16:creationId xmlns:a16="http://schemas.microsoft.com/office/drawing/2014/main" id="{E186D42B-2A6D-65B1-7BDE-A61252FB616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3" name="Freeform: Shape 141">
                <a:extLst>
                  <a:ext uri="{FF2B5EF4-FFF2-40B4-BE49-F238E27FC236}">
                    <a16:creationId xmlns:a16="http://schemas.microsoft.com/office/drawing/2014/main" id="{D07BEF57-FCC0-DD8D-862B-C01D2B9CDC26}"/>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2">
                <a:extLst>
                  <a:ext uri="{FF2B5EF4-FFF2-40B4-BE49-F238E27FC236}">
                    <a16:creationId xmlns:a16="http://schemas.microsoft.com/office/drawing/2014/main" id="{1500FAB2-AA7D-C39D-63C4-C9BA6F24543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5" name="Freeform: Shape 143">
                <a:extLst>
                  <a:ext uri="{FF2B5EF4-FFF2-40B4-BE49-F238E27FC236}">
                    <a16:creationId xmlns:a16="http://schemas.microsoft.com/office/drawing/2014/main" id="{FEEF5E23-9D10-1818-941F-F885CED3128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6" name="Freeform: Shape 144">
                <a:extLst>
                  <a:ext uri="{FF2B5EF4-FFF2-40B4-BE49-F238E27FC236}">
                    <a16:creationId xmlns:a16="http://schemas.microsoft.com/office/drawing/2014/main" id="{3CF334B8-EF72-1F48-987D-E73318B91E93}"/>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5">
                <a:extLst>
                  <a:ext uri="{FF2B5EF4-FFF2-40B4-BE49-F238E27FC236}">
                    <a16:creationId xmlns:a16="http://schemas.microsoft.com/office/drawing/2014/main" id="{27E4791C-B151-C8B9-64FC-D9D6C772A29E}"/>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8" name="Freeform: Shape 146">
                <a:extLst>
                  <a:ext uri="{FF2B5EF4-FFF2-40B4-BE49-F238E27FC236}">
                    <a16:creationId xmlns:a16="http://schemas.microsoft.com/office/drawing/2014/main" id="{70555BFE-5550-992E-5191-4DA466F2E00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9" name="Freeform: Shape 147">
                <a:extLst>
                  <a:ext uri="{FF2B5EF4-FFF2-40B4-BE49-F238E27FC236}">
                    <a16:creationId xmlns:a16="http://schemas.microsoft.com/office/drawing/2014/main" id="{AEF54566-4562-FC20-0DB1-809E3791A91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8">
                <a:extLst>
                  <a:ext uri="{FF2B5EF4-FFF2-40B4-BE49-F238E27FC236}">
                    <a16:creationId xmlns:a16="http://schemas.microsoft.com/office/drawing/2014/main" id="{A0AC34BE-C0C6-49D1-2EB6-8AD514D26792}"/>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1" name="Freeform: Shape 149">
                <a:extLst>
                  <a:ext uri="{FF2B5EF4-FFF2-40B4-BE49-F238E27FC236}">
                    <a16:creationId xmlns:a16="http://schemas.microsoft.com/office/drawing/2014/main" id="{9FD45D6F-FF68-4162-E44F-796F199F5F8E}"/>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2" name="Freeform: Shape 150">
                <a:extLst>
                  <a:ext uri="{FF2B5EF4-FFF2-40B4-BE49-F238E27FC236}">
                    <a16:creationId xmlns:a16="http://schemas.microsoft.com/office/drawing/2014/main" id="{DE31656C-78D4-B214-39D1-94D2B2AADCC4}"/>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1">
                <a:extLst>
                  <a:ext uri="{FF2B5EF4-FFF2-40B4-BE49-F238E27FC236}">
                    <a16:creationId xmlns:a16="http://schemas.microsoft.com/office/drawing/2014/main" id="{B968E7FA-4B62-9B0E-1CAD-EAD7F545447A}"/>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4" name="Freeform: Shape 152">
                <a:extLst>
                  <a:ext uri="{FF2B5EF4-FFF2-40B4-BE49-F238E27FC236}">
                    <a16:creationId xmlns:a16="http://schemas.microsoft.com/office/drawing/2014/main" id="{F687CE48-2731-7EF3-58F4-1EEC38F77E4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5" name="Freeform: Shape 153">
                <a:extLst>
                  <a:ext uri="{FF2B5EF4-FFF2-40B4-BE49-F238E27FC236}">
                    <a16:creationId xmlns:a16="http://schemas.microsoft.com/office/drawing/2014/main" id="{B3B9572D-83B3-A012-EAA8-C6AA68AF233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4">
                <a:extLst>
                  <a:ext uri="{FF2B5EF4-FFF2-40B4-BE49-F238E27FC236}">
                    <a16:creationId xmlns:a16="http://schemas.microsoft.com/office/drawing/2014/main" id="{6699C170-539E-0164-76B7-090E2703349F}"/>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7" name="Freeform: Shape 155">
                <a:extLst>
                  <a:ext uri="{FF2B5EF4-FFF2-40B4-BE49-F238E27FC236}">
                    <a16:creationId xmlns:a16="http://schemas.microsoft.com/office/drawing/2014/main" id="{FF93B785-F15C-DB38-D0B7-A43F181CF782}"/>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8" name="Freeform: Shape 156">
                <a:extLst>
                  <a:ext uri="{FF2B5EF4-FFF2-40B4-BE49-F238E27FC236}">
                    <a16:creationId xmlns:a16="http://schemas.microsoft.com/office/drawing/2014/main" id="{A890194D-09B1-5713-0046-E676BD8DD627}"/>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7">
                <a:extLst>
                  <a:ext uri="{FF2B5EF4-FFF2-40B4-BE49-F238E27FC236}">
                    <a16:creationId xmlns:a16="http://schemas.microsoft.com/office/drawing/2014/main" id="{52C3C080-52DB-8623-94C1-99B1C5433814}"/>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60" name="Freeform: Shape 158">
                <a:extLst>
                  <a:ext uri="{FF2B5EF4-FFF2-40B4-BE49-F238E27FC236}">
                    <a16:creationId xmlns:a16="http://schemas.microsoft.com/office/drawing/2014/main" id="{0764D90B-B992-2851-7FB3-A40B779C9AF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59">
                <a:extLst>
                  <a:ext uri="{FF2B5EF4-FFF2-40B4-BE49-F238E27FC236}">
                    <a16:creationId xmlns:a16="http://schemas.microsoft.com/office/drawing/2014/main" id="{4DD70F15-0946-8C90-D7A7-C2EA1125AAE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2" name="Freeform: Shape 160">
                <a:extLst>
                  <a:ext uri="{FF2B5EF4-FFF2-40B4-BE49-F238E27FC236}">
                    <a16:creationId xmlns:a16="http://schemas.microsoft.com/office/drawing/2014/main" id="{B82C1C03-D64D-AC6A-748C-9B2124EE6218}"/>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F7255A2-752F-85BD-BADD-256B41ED5BB6}"/>
                </a:ext>
              </a:extLst>
            </p:cNvPr>
            <p:cNvGrpSpPr/>
            <p:nvPr/>
          </p:nvGrpSpPr>
          <p:grpSpPr>
            <a:xfrm>
              <a:off x="10787679" y="2413972"/>
              <a:ext cx="1264298" cy="1005053"/>
              <a:chOff x="8867133" y="-492224"/>
              <a:chExt cx="1264298" cy="1005053"/>
            </a:xfrm>
          </p:grpSpPr>
          <p:sp>
            <p:nvSpPr>
              <p:cNvPr id="103" name="Freeform: Shape 131">
                <a:extLst>
                  <a:ext uri="{FF2B5EF4-FFF2-40B4-BE49-F238E27FC236}">
                    <a16:creationId xmlns:a16="http://schemas.microsoft.com/office/drawing/2014/main" id="{2EA77D5A-7469-D1AB-AF1D-52E8E5B0631A}"/>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4" name="Freeform: Shape 132">
                <a:extLst>
                  <a:ext uri="{FF2B5EF4-FFF2-40B4-BE49-F238E27FC236}">
                    <a16:creationId xmlns:a16="http://schemas.microsoft.com/office/drawing/2014/main" id="{67780946-836D-EE96-E09D-8AC4B30016A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5" name="Freeform: Shape 133">
                <a:extLst>
                  <a:ext uri="{FF2B5EF4-FFF2-40B4-BE49-F238E27FC236}">
                    <a16:creationId xmlns:a16="http://schemas.microsoft.com/office/drawing/2014/main" id="{A0E4A56D-06C9-FADE-8C06-59D92FF4A29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6" name="Freeform: Shape 134">
                <a:extLst>
                  <a:ext uri="{FF2B5EF4-FFF2-40B4-BE49-F238E27FC236}">
                    <a16:creationId xmlns:a16="http://schemas.microsoft.com/office/drawing/2014/main" id="{CC26B048-C071-BD27-D439-C7FAECF15DE3}"/>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7" name="Freeform: Shape 135">
                <a:extLst>
                  <a:ext uri="{FF2B5EF4-FFF2-40B4-BE49-F238E27FC236}">
                    <a16:creationId xmlns:a16="http://schemas.microsoft.com/office/drawing/2014/main" id="{1370A7F9-121F-EF4C-1CA9-333A4024D972}"/>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8" name="Freeform: Shape 136">
                <a:extLst>
                  <a:ext uri="{FF2B5EF4-FFF2-40B4-BE49-F238E27FC236}">
                    <a16:creationId xmlns:a16="http://schemas.microsoft.com/office/drawing/2014/main" id="{D2005AFE-C8E5-9B26-B3C0-0EE3E2EA460F}"/>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9" name="Freeform: Shape 137">
                <a:extLst>
                  <a:ext uri="{FF2B5EF4-FFF2-40B4-BE49-F238E27FC236}">
                    <a16:creationId xmlns:a16="http://schemas.microsoft.com/office/drawing/2014/main" id="{75A320E4-B9D5-B37A-2321-D7BD826CE3F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0" name="Freeform: Shape 138">
                <a:extLst>
                  <a:ext uri="{FF2B5EF4-FFF2-40B4-BE49-F238E27FC236}">
                    <a16:creationId xmlns:a16="http://schemas.microsoft.com/office/drawing/2014/main" id="{1B426086-3F8C-A735-F1FD-BDB2E4DDC2E4}"/>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1" name="Freeform: Shape 139">
                <a:extLst>
                  <a:ext uri="{FF2B5EF4-FFF2-40B4-BE49-F238E27FC236}">
                    <a16:creationId xmlns:a16="http://schemas.microsoft.com/office/drawing/2014/main" id="{69365EBB-9388-36ED-9AFD-212349C40F24}"/>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2" name="Freeform: Shape 140">
                <a:extLst>
                  <a:ext uri="{FF2B5EF4-FFF2-40B4-BE49-F238E27FC236}">
                    <a16:creationId xmlns:a16="http://schemas.microsoft.com/office/drawing/2014/main" id="{A346490D-DD83-4C5E-66D2-F11AAC40502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3" name="Freeform: Shape 141">
                <a:extLst>
                  <a:ext uri="{FF2B5EF4-FFF2-40B4-BE49-F238E27FC236}">
                    <a16:creationId xmlns:a16="http://schemas.microsoft.com/office/drawing/2014/main" id="{20B6EFDA-9E1F-0F19-BDFC-B2EE2C3C474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4" name="Freeform: Shape 142">
                <a:extLst>
                  <a:ext uri="{FF2B5EF4-FFF2-40B4-BE49-F238E27FC236}">
                    <a16:creationId xmlns:a16="http://schemas.microsoft.com/office/drawing/2014/main" id="{1978A77E-9036-2240-53B2-DDDB4C0AB712}"/>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5" name="Freeform: Shape 143">
                <a:extLst>
                  <a:ext uri="{FF2B5EF4-FFF2-40B4-BE49-F238E27FC236}">
                    <a16:creationId xmlns:a16="http://schemas.microsoft.com/office/drawing/2014/main" id="{33335B9D-B51B-0DAA-348D-46CCB8945981}"/>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6" name="Freeform: Shape 144">
                <a:extLst>
                  <a:ext uri="{FF2B5EF4-FFF2-40B4-BE49-F238E27FC236}">
                    <a16:creationId xmlns:a16="http://schemas.microsoft.com/office/drawing/2014/main" id="{A91E8A9E-DDAE-0C78-7988-B20D051F7B22}"/>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7" name="Freeform: Shape 145">
                <a:extLst>
                  <a:ext uri="{FF2B5EF4-FFF2-40B4-BE49-F238E27FC236}">
                    <a16:creationId xmlns:a16="http://schemas.microsoft.com/office/drawing/2014/main" id="{C5008E07-F04C-E323-B702-27F33C81D615}"/>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8" name="Freeform: Shape 146">
                <a:extLst>
                  <a:ext uri="{FF2B5EF4-FFF2-40B4-BE49-F238E27FC236}">
                    <a16:creationId xmlns:a16="http://schemas.microsoft.com/office/drawing/2014/main" id="{9EF0C182-1AF9-699F-BA0F-C1A36B46A65A}"/>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9" name="Freeform: Shape 147">
                <a:extLst>
                  <a:ext uri="{FF2B5EF4-FFF2-40B4-BE49-F238E27FC236}">
                    <a16:creationId xmlns:a16="http://schemas.microsoft.com/office/drawing/2014/main" id="{2FF54546-0B2C-A919-56C2-82983C5532FB}"/>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0" name="Freeform: Shape 148">
                <a:extLst>
                  <a:ext uri="{FF2B5EF4-FFF2-40B4-BE49-F238E27FC236}">
                    <a16:creationId xmlns:a16="http://schemas.microsoft.com/office/drawing/2014/main" id="{752F0D6D-D942-DFA4-F692-04C05077CECE}"/>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1" name="Freeform: Shape 149">
                <a:extLst>
                  <a:ext uri="{FF2B5EF4-FFF2-40B4-BE49-F238E27FC236}">
                    <a16:creationId xmlns:a16="http://schemas.microsoft.com/office/drawing/2014/main" id="{EB28515A-50A3-2D24-8056-CF69709A52D9}"/>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2" name="Freeform: Shape 150">
                <a:extLst>
                  <a:ext uri="{FF2B5EF4-FFF2-40B4-BE49-F238E27FC236}">
                    <a16:creationId xmlns:a16="http://schemas.microsoft.com/office/drawing/2014/main" id="{175FEC2C-2712-ED8A-06E6-E06D42C38D61}"/>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3" name="Freeform: Shape 151">
                <a:extLst>
                  <a:ext uri="{FF2B5EF4-FFF2-40B4-BE49-F238E27FC236}">
                    <a16:creationId xmlns:a16="http://schemas.microsoft.com/office/drawing/2014/main" id="{FE6F5A0C-3C2F-A528-7063-7D65EC725300}"/>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4" name="Freeform: Shape 152">
                <a:extLst>
                  <a:ext uri="{FF2B5EF4-FFF2-40B4-BE49-F238E27FC236}">
                    <a16:creationId xmlns:a16="http://schemas.microsoft.com/office/drawing/2014/main" id="{25B2B18A-6144-1847-C5BC-B4B875964D35}"/>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5" name="Freeform: Shape 153">
                <a:extLst>
                  <a:ext uri="{FF2B5EF4-FFF2-40B4-BE49-F238E27FC236}">
                    <a16:creationId xmlns:a16="http://schemas.microsoft.com/office/drawing/2014/main" id="{8247284C-1924-6C97-9F4F-DF73F92653BB}"/>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6" name="Freeform: Shape 154">
                <a:extLst>
                  <a:ext uri="{FF2B5EF4-FFF2-40B4-BE49-F238E27FC236}">
                    <a16:creationId xmlns:a16="http://schemas.microsoft.com/office/drawing/2014/main" id="{DF01EFC6-A335-DC7E-A072-EEE5DBCCA181}"/>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7" name="Freeform: Shape 155">
                <a:extLst>
                  <a:ext uri="{FF2B5EF4-FFF2-40B4-BE49-F238E27FC236}">
                    <a16:creationId xmlns:a16="http://schemas.microsoft.com/office/drawing/2014/main" id="{7D44B5C9-535D-9087-BFD9-2DB39534DD91}"/>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8" name="Freeform: Shape 156">
                <a:extLst>
                  <a:ext uri="{FF2B5EF4-FFF2-40B4-BE49-F238E27FC236}">
                    <a16:creationId xmlns:a16="http://schemas.microsoft.com/office/drawing/2014/main" id="{36E1419E-BB62-CEDC-2BC6-533C07B7FAA3}"/>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57">
                <a:extLst>
                  <a:ext uri="{FF2B5EF4-FFF2-40B4-BE49-F238E27FC236}">
                    <a16:creationId xmlns:a16="http://schemas.microsoft.com/office/drawing/2014/main" id="{5322FC12-FE3D-AC9D-5EDF-D437918E4869}"/>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30" name="Freeform: Shape 158">
                <a:extLst>
                  <a:ext uri="{FF2B5EF4-FFF2-40B4-BE49-F238E27FC236}">
                    <a16:creationId xmlns:a16="http://schemas.microsoft.com/office/drawing/2014/main" id="{471BAB77-EF13-49D6-627F-1CA8F380C19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1" name="Freeform: Shape 159">
                <a:extLst>
                  <a:ext uri="{FF2B5EF4-FFF2-40B4-BE49-F238E27FC236}">
                    <a16:creationId xmlns:a16="http://schemas.microsoft.com/office/drawing/2014/main" id="{0D13CE8F-E5CC-11EB-EC8C-27892F06B4C3}"/>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2" name="Freeform: Shape 160">
                <a:extLst>
                  <a:ext uri="{FF2B5EF4-FFF2-40B4-BE49-F238E27FC236}">
                    <a16:creationId xmlns:a16="http://schemas.microsoft.com/office/drawing/2014/main" id="{F677A8E7-2F80-A706-3CA9-5EB654116E2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C9E08A17-80FB-3A1F-5628-13A8CDBC5316}"/>
                </a:ext>
              </a:extLst>
            </p:cNvPr>
            <p:cNvGrpSpPr/>
            <p:nvPr/>
          </p:nvGrpSpPr>
          <p:grpSpPr>
            <a:xfrm>
              <a:off x="10787679" y="3577217"/>
              <a:ext cx="1264298" cy="1005053"/>
              <a:chOff x="8867133" y="-492224"/>
              <a:chExt cx="1264298" cy="1005053"/>
            </a:xfrm>
          </p:grpSpPr>
          <p:sp>
            <p:nvSpPr>
              <p:cNvPr id="73" name="Freeform: Shape 131">
                <a:extLst>
                  <a:ext uri="{FF2B5EF4-FFF2-40B4-BE49-F238E27FC236}">
                    <a16:creationId xmlns:a16="http://schemas.microsoft.com/office/drawing/2014/main" id="{F2022DE9-0446-F267-BC09-3AB5CD14A8D5}"/>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132">
                <a:extLst>
                  <a:ext uri="{FF2B5EF4-FFF2-40B4-BE49-F238E27FC236}">
                    <a16:creationId xmlns:a16="http://schemas.microsoft.com/office/drawing/2014/main" id="{AE4B307A-D4CD-8C68-7DF9-A32FCE525B0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5" name="Freeform: Shape 133">
                <a:extLst>
                  <a:ext uri="{FF2B5EF4-FFF2-40B4-BE49-F238E27FC236}">
                    <a16:creationId xmlns:a16="http://schemas.microsoft.com/office/drawing/2014/main" id="{53953F62-3C04-4A22-368F-818A8B61EAB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134">
                <a:extLst>
                  <a:ext uri="{FF2B5EF4-FFF2-40B4-BE49-F238E27FC236}">
                    <a16:creationId xmlns:a16="http://schemas.microsoft.com/office/drawing/2014/main" id="{33A2A415-976E-C4DE-9482-DFCF9E3632B0}"/>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7" name="Freeform: Shape 135">
                <a:extLst>
                  <a:ext uri="{FF2B5EF4-FFF2-40B4-BE49-F238E27FC236}">
                    <a16:creationId xmlns:a16="http://schemas.microsoft.com/office/drawing/2014/main" id="{7E75601B-6184-E09E-F3DC-04F244FED77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8" name="Freeform: Shape 136">
                <a:extLst>
                  <a:ext uri="{FF2B5EF4-FFF2-40B4-BE49-F238E27FC236}">
                    <a16:creationId xmlns:a16="http://schemas.microsoft.com/office/drawing/2014/main" id="{64292F92-E7C1-4D02-1F6B-1BE2CBF907A0}"/>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9" name="Freeform: Shape 137">
                <a:extLst>
                  <a:ext uri="{FF2B5EF4-FFF2-40B4-BE49-F238E27FC236}">
                    <a16:creationId xmlns:a16="http://schemas.microsoft.com/office/drawing/2014/main" id="{E224D295-6327-EAB1-AE41-A8CB761ABC14}"/>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138">
                <a:extLst>
                  <a:ext uri="{FF2B5EF4-FFF2-40B4-BE49-F238E27FC236}">
                    <a16:creationId xmlns:a16="http://schemas.microsoft.com/office/drawing/2014/main" id="{2D6ED58D-F745-0BA8-D7DB-D57830C02ED8}"/>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1" name="Freeform: Shape 139">
                <a:extLst>
                  <a:ext uri="{FF2B5EF4-FFF2-40B4-BE49-F238E27FC236}">
                    <a16:creationId xmlns:a16="http://schemas.microsoft.com/office/drawing/2014/main" id="{4E010406-0BAE-28D7-9D57-4C619D8C476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140">
                <a:extLst>
                  <a:ext uri="{FF2B5EF4-FFF2-40B4-BE49-F238E27FC236}">
                    <a16:creationId xmlns:a16="http://schemas.microsoft.com/office/drawing/2014/main" id="{58040611-3ADF-673D-3E1F-00A55ACF5C6C}"/>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3" name="Freeform: Shape 141">
                <a:extLst>
                  <a:ext uri="{FF2B5EF4-FFF2-40B4-BE49-F238E27FC236}">
                    <a16:creationId xmlns:a16="http://schemas.microsoft.com/office/drawing/2014/main" id="{5CC06417-AB3B-8ABC-0140-FE93805C96E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4" name="Freeform: Shape 142">
                <a:extLst>
                  <a:ext uri="{FF2B5EF4-FFF2-40B4-BE49-F238E27FC236}">
                    <a16:creationId xmlns:a16="http://schemas.microsoft.com/office/drawing/2014/main" id="{90E191B6-BDF1-9367-BBD4-8B8A8EA827F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5" name="Freeform: Shape 143">
                <a:extLst>
                  <a:ext uri="{FF2B5EF4-FFF2-40B4-BE49-F238E27FC236}">
                    <a16:creationId xmlns:a16="http://schemas.microsoft.com/office/drawing/2014/main" id="{1E031F86-A49D-02DC-E638-56CF334795FD}"/>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144">
                <a:extLst>
                  <a:ext uri="{FF2B5EF4-FFF2-40B4-BE49-F238E27FC236}">
                    <a16:creationId xmlns:a16="http://schemas.microsoft.com/office/drawing/2014/main" id="{611B6B26-108C-79B5-9B46-DE8F7EADBA84}"/>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7" name="Freeform: Shape 145">
                <a:extLst>
                  <a:ext uri="{FF2B5EF4-FFF2-40B4-BE49-F238E27FC236}">
                    <a16:creationId xmlns:a16="http://schemas.microsoft.com/office/drawing/2014/main" id="{674966C4-D26E-F086-E35E-5AE0C859B710}"/>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146">
                <a:extLst>
                  <a:ext uri="{FF2B5EF4-FFF2-40B4-BE49-F238E27FC236}">
                    <a16:creationId xmlns:a16="http://schemas.microsoft.com/office/drawing/2014/main" id="{59DE8EF9-BE07-9634-8230-FC6599FA2170}"/>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9" name="Freeform: Shape 147">
                <a:extLst>
                  <a:ext uri="{FF2B5EF4-FFF2-40B4-BE49-F238E27FC236}">
                    <a16:creationId xmlns:a16="http://schemas.microsoft.com/office/drawing/2014/main" id="{39BAB499-D8AA-40C8-6255-01C16772708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0" name="Freeform: Shape 148">
                <a:extLst>
                  <a:ext uri="{FF2B5EF4-FFF2-40B4-BE49-F238E27FC236}">
                    <a16:creationId xmlns:a16="http://schemas.microsoft.com/office/drawing/2014/main" id="{4AC95537-8D5F-AF0D-4634-19358EE3DC0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1" name="Freeform: Shape 149">
                <a:extLst>
                  <a:ext uri="{FF2B5EF4-FFF2-40B4-BE49-F238E27FC236}">
                    <a16:creationId xmlns:a16="http://schemas.microsoft.com/office/drawing/2014/main" id="{223FCF2F-894D-0162-2372-65A202AC8EA1}"/>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150">
                <a:extLst>
                  <a:ext uri="{FF2B5EF4-FFF2-40B4-BE49-F238E27FC236}">
                    <a16:creationId xmlns:a16="http://schemas.microsoft.com/office/drawing/2014/main" id="{879D059A-4FA4-70AC-30E2-B32A11F7500B}"/>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3" name="Freeform: Shape 151">
                <a:extLst>
                  <a:ext uri="{FF2B5EF4-FFF2-40B4-BE49-F238E27FC236}">
                    <a16:creationId xmlns:a16="http://schemas.microsoft.com/office/drawing/2014/main" id="{B5FD4BC0-1241-C2B3-6EAE-8C1D077A421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152">
                <a:extLst>
                  <a:ext uri="{FF2B5EF4-FFF2-40B4-BE49-F238E27FC236}">
                    <a16:creationId xmlns:a16="http://schemas.microsoft.com/office/drawing/2014/main" id="{F71D6618-3427-2A63-6D36-18931F6A64C6}"/>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5" name="Freeform: Shape 153">
                <a:extLst>
                  <a:ext uri="{FF2B5EF4-FFF2-40B4-BE49-F238E27FC236}">
                    <a16:creationId xmlns:a16="http://schemas.microsoft.com/office/drawing/2014/main" id="{F845185C-9E28-D3C3-FB93-82FDFAF5428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6" name="Freeform: Shape 154">
                <a:extLst>
                  <a:ext uri="{FF2B5EF4-FFF2-40B4-BE49-F238E27FC236}">
                    <a16:creationId xmlns:a16="http://schemas.microsoft.com/office/drawing/2014/main" id="{5815BFA7-3630-806F-38D6-542D875FBAE2}"/>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7" name="Freeform: Shape 155">
                <a:extLst>
                  <a:ext uri="{FF2B5EF4-FFF2-40B4-BE49-F238E27FC236}">
                    <a16:creationId xmlns:a16="http://schemas.microsoft.com/office/drawing/2014/main" id="{A3AD8765-C9BA-F316-9886-0C7D7A9427C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8" name="Freeform: Shape 156">
                <a:extLst>
                  <a:ext uri="{FF2B5EF4-FFF2-40B4-BE49-F238E27FC236}">
                    <a16:creationId xmlns:a16="http://schemas.microsoft.com/office/drawing/2014/main" id="{F462785B-D0FA-7F73-1539-D67AD4FECD7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99" name="Freeform: Shape 157">
                <a:extLst>
                  <a:ext uri="{FF2B5EF4-FFF2-40B4-BE49-F238E27FC236}">
                    <a16:creationId xmlns:a16="http://schemas.microsoft.com/office/drawing/2014/main" id="{54359F1E-9CF8-9F1C-C91D-44F7640E7126}"/>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0" name="Freeform: Shape 158">
                <a:extLst>
                  <a:ext uri="{FF2B5EF4-FFF2-40B4-BE49-F238E27FC236}">
                    <a16:creationId xmlns:a16="http://schemas.microsoft.com/office/drawing/2014/main" id="{D3328829-2B5C-0A94-B01E-79FB191584BE}"/>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1" name="Freeform: Shape 159">
                <a:extLst>
                  <a:ext uri="{FF2B5EF4-FFF2-40B4-BE49-F238E27FC236}">
                    <a16:creationId xmlns:a16="http://schemas.microsoft.com/office/drawing/2014/main" id="{646C8A36-B9F5-CD81-D2D9-FDEA26D1603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2" name="Freeform: Shape 160">
                <a:extLst>
                  <a:ext uri="{FF2B5EF4-FFF2-40B4-BE49-F238E27FC236}">
                    <a16:creationId xmlns:a16="http://schemas.microsoft.com/office/drawing/2014/main" id="{3FC978FC-EFC9-E045-05B8-436E89A7C387}"/>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C01199C7-3400-AEEB-FE9D-B36381A0626D}"/>
                </a:ext>
              </a:extLst>
            </p:cNvPr>
            <p:cNvGrpSpPr/>
            <p:nvPr/>
          </p:nvGrpSpPr>
          <p:grpSpPr>
            <a:xfrm>
              <a:off x="10790283" y="4770606"/>
              <a:ext cx="1264298" cy="1005053"/>
              <a:chOff x="8867133" y="-492224"/>
              <a:chExt cx="1264298" cy="1005053"/>
            </a:xfrm>
          </p:grpSpPr>
          <p:sp>
            <p:nvSpPr>
              <p:cNvPr id="43" name="Freeform: Shape 131">
                <a:extLst>
                  <a:ext uri="{FF2B5EF4-FFF2-40B4-BE49-F238E27FC236}">
                    <a16:creationId xmlns:a16="http://schemas.microsoft.com/office/drawing/2014/main" id="{88991DF3-5AB8-D9DA-23BC-8434343E025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4" name="Freeform: Shape 132">
                <a:extLst>
                  <a:ext uri="{FF2B5EF4-FFF2-40B4-BE49-F238E27FC236}">
                    <a16:creationId xmlns:a16="http://schemas.microsoft.com/office/drawing/2014/main" id="{C44B4FCB-1166-83F7-91B6-7EE843F420FB}"/>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5" name="Freeform: Shape 133">
                <a:extLst>
                  <a:ext uri="{FF2B5EF4-FFF2-40B4-BE49-F238E27FC236}">
                    <a16:creationId xmlns:a16="http://schemas.microsoft.com/office/drawing/2014/main" id="{51BD86DE-51E7-04EC-1B46-BC0E76DAAE7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6" name="Freeform: Shape 134">
                <a:extLst>
                  <a:ext uri="{FF2B5EF4-FFF2-40B4-BE49-F238E27FC236}">
                    <a16:creationId xmlns:a16="http://schemas.microsoft.com/office/drawing/2014/main" id="{7810AFA0-1BE1-1B52-0918-7A365C62CA6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7" name="Freeform: Shape 135">
                <a:extLst>
                  <a:ext uri="{FF2B5EF4-FFF2-40B4-BE49-F238E27FC236}">
                    <a16:creationId xmlns:a16="http://schemas.microsoft.com/office/drawing/2014/main" id="{F83C21E1-DC2D-6DA5-B1D9-8AFE08DE019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8" name="Freeform: Shape 136">
                <a:extLst>
                  <a:ext uri="{FF2B5EF4-FFF2-40B4-BE49-F238E27FC236}">
                    <a16:creationId xmlns:a16="http://schemas.microsoft.com/office/drawing/2014/main" id="{683D72AE-C4B9-E6EF-604B-944FB0E92FFD}"/>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9" name="Freeform: Shape 137">
                <a:extLst>
                  <a:ext uri="{FF2B5EF4-FFF2-40B4-BE49-F238E27FC236}">
                    <a16:creationId xmlns:a16="http://schemas.microsoft.com/office/drawing/2014/main" id="{79394AF4-3A4E-8690-0FE4-F4978C90DE8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0" name="Freeform: Shape 138">
                <a:extLst>
                  <a:ext uri="{FF2B5EF4-FFF2-40B4-BE49-F238E27FC236}">
                    <a16:creationId xmlns:a16="http://schemas.microsoft.com/office/drawing/2014/main" id="{9E2D424E-A911-B32F-AC74-9E9167B221AA}"/>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1" name="Freeform: Shape 139">
                <a:extLst>
                  <a:ext uri="{FF2B5EF4-FFF2-40B4-BE49-F238E27FC236}">
                    <a16:creationId xmlns:a16="http://schemas.microsoft.com/office/drawing/2014/main" id="{0785BCD6-1470-CCC7-2094-D939E468B408}"/>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2" name="Freeform: Shape 140">
                <a:extLst>
                  <a:ext uri="{FF2B5EF4-FFF2-40B4-BE49-F238E27FC236}">
                    <a16:creationId xmlns:a16="http://schemas.microsoft.com/office/drawing/2014/main" id="{9F0A1895-19E0-CA6B-2E79-121CFD95EFD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3" name="Freeform: Shape 141">
                <a:extLst>
                  <a:ext uri="{FF2B5EF4-FFF2-40B4-BE49-F238E27FC236}">
                    <a16:creationId xmlns:a16="http://schemas.microsoft.com/office/drawing/2014/main" id="{22D359AA-ED73-E18E-E065-24CA4BFA6811}"/>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4" name="Freeform: Shape 142">
                <a:extLst>
                  <a:ext uri="{FF2B5EF4-FFF2-40B4-BE49-F238E27FC236}">
                    <a16:creationId xmlns:a16="http://schemas.microsoft.com/office/drawing/2014/main" id="{91AD6BF2-3606-8173-281A-DFB41F2552E0}"/>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5" name="Freeform: Shape 143">
                <a:extLst>
                  <a:ext uri="{FF2B5EF4-FFF2-40B4-BE49-F238E27FC236}">
                    <a16:creationId xmlns:a16="http://schemas.microsoft.com/office/drawing/2014/main" id="{EBF638D4-84DC-D736-BAE9-C0544BF8915E}"/>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6" name="Freeform: Shape 144">
                <a:extLst>
                  <a:ext uri="{FF2B5EF4-FFF2-40B4-BE49-F238E27FC236}">
                    <a16:creationId xmlns:a16="http://schemas.microsoft.com/office/drawing/2014/main" id="{82632168-C4C8-6910-08F6-5F0896EB6D6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7" name="Freeform: Shape 145">
                <a:extLst>
                  <a:ext uri="{FF2B5EF4-FFF2-40B4-BE49-F238E27FC236}">
                    <a16:creationId xmlns:a16="http://schemas.microsoft.com/office/drawing/2014/main" id="{5F84B16B-9D07-6B79-ADC8-535F2BD90236}"/>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8" name="Freeform: Shape 146">
                <a:extLst>
                  <a:ext uri="{FF2B5EF4-FFF2-40B4-BE49-F238E27FC236}">
                    <a16:creationId xmlns:a16="http://schemas.microsoft.com/office/drawing/2014/main" id="{84EC91D8-7420-AAE6-B8D6-D7ED4E69EB4E}"/>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9" name="Freeform: Shape 147">
                <a:extLst>
                  <a:ext uri="{FF2B5EF4-FFF2-40B4-BE49-F238E27FC236}">
                    <a16:creationId xmlns:a16="http://schemas.microsoft.com/office/drawing/2014/main" id="{F329BE0D-5747-1B1E-2FEF-A599EC88AAE0}"/>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0" name="Freeform: Shape 148">
                <a:extLst>
                  <a:ext uri="{FF2B5EF4-FFF2-40B4-BE49-F238E27FC236}">
                    <a16:creationId xmlns:a16="http://schemas.microsoft.com/office/drawing/2014/main" id="{AABA5DBC-6954-3347-06A2-BD986254567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1" name="Freeform: Shape 149">
                <a:extLst>
                  <a:ext uri="{FF2B5EF4-FFF2-40B4-BE49-F238E27FC236}">
                    <a16:creationId xmlns:a16="http://schemas.microsoft.com/office/drawing/2014/main" id="{0B29624D-32A8-5572-346F-FE985C2B9D8A}"/>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2" name="Freeform: Shape 150">
                <a:extLst>
                  <a:ext uri="{FF2B5EF4-FFF2-40B4-BE49-F238E27FC236}">
                    <a16:creationId xmlns:a16="http://schemas.microsoft.com/office/drawing/2014/main" id="{6028F370-84A4-0297-528D-682B21303705}"/>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3" name="Freeform: Shape 151">
                <a:extLst>
                  <a:ext uri="{FF2B5EF4-FFF2-40B4-BE49-F238E27FC236}">
                    <a16:creationId xmlns:a16="http://schemas.microsoft.com/office/drawing/2014/main" id="{2C3CED85-4FE4-BF2B-DF87-119AA3C5FC5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4" name="Freeform: Shape 152">
                <a:extLst>
                  <a:ext uri="{FF2B5EF4-FFF2-40B4-BE49-F238E27FC236}">
                    <a16:creationId xmlns:a16="http://schemas.microsoft.com/office/drawing/2014/main" id="{D79A462D-C594-9B59-1DE4-F3C08A05F46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5" name="Freeform: Shape 153">
                <a:extLst>
                  <a:ext uri="{FF2B5EF4-FFF2-40B4-BE49-F238E27FC236}">
                    <a16:creationId xmlns:a16="http://schemas.microsoft.com/office/drawing/2014/main" id="{3A07AB18-2431-6353-6987-8D34C9B208B4}"/>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6" name="Freeform: Shape 154">
                <a:extLst>
                  <a:ext uri="{FF2B5EF4-FFF2-40B4-BE49-F238E27FC236}">
                    <a16:creationId xmlns:a16="http://schemas.microsoft.com/office/drawing/2014/main" id="{540B67E1-0CDA-421F-6272-A42CAF797A2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7" name="Freeform: Shape 155">
                <a:extLst>
                  <a:ext uri="{FF2B5EF4-FFF2-40B4-BE49-F238E27FC236}">
                    <a16:creationId xmlns:a16="http://schemas.microsoft.com/office/drawing/2014/main" id="{96424079-6D85-C2DA-A819-1E4DCE30E3A7}"/>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156">
                <a:extLst>
                  <a:ext uri="{FF2B5EF4-FFF2-40B4-BE49-F238E27FC236}">
                    <a16:creationId xmlns:a16="http://schemas.microsoft.com/office/drawing/2014/main" id="{2A97BBEC-36CE-B594-AE66-A3115470A98D}"/>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69" name="Freeform: Shape 157">
                <a:extLst>
                  <a:ext uri="{FF2B5EF4-FFF2-40B4-BE49-F238E27FC236}">
                    <a16:creationId xmlns:a16="http://schemas.microsoft.com/office/drawing/2014/main" id="{92003631-9E95-49B8-E595-B859D56E10BF}"/>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158">
                <a:extLst>
                  <a:ext uri="{FF2B5EF4-FFF2-40B4-BE49-F238E27FC236}">
                    <a16:creationId xmlns:a16="http://schemas.microsoft.com/office/drawing/2014/main" id="{0370696A-A98E-7034-FF2E-F43A3AD732CF}"/>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1" name="Freeform: Shape 159">
                <a:extLst>
                  <a:ext uri="{FF2B5EF4-FFF2-40B4-BE49-F238E27FC236}">
                    <a16:creationId xmlns:a16="http://schemas.microsoft.com/office/drawing/2014/main" id="{699D158D-64DE-6AB7-A85D-7CF536BB9D12}"/>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160">
                <a:extLst>
                  <a:ext uri="{FF2B5EF4-FFF2-40B4-BE49-F238E27FC236}">
                    <a16:creationId xmlns:a16="http://schemas.microsoft.com/office/drawing/2014/main" id="{E4EE3E30-8D79-5C66-7728-43DE5873952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D6544BB-3F90-AC1C-C6F2-7E5834072516}"/>
                </a:ext>
              </a:extLst>
            </p:cNvPr>
            <p:cNvGrpSpPr/>
            <p:nvPr/>
          </p:nvGrpSpPr>
          <p:grpSpPr>
            <a:xfrm>
              <a:off x="10701084" y="5836321"/>
              <a:ext cx="1493520" cy="1021679"/>
              <a:chOff x="10698480" y="0"/>
              <a:chExt cx="1493520" cy="1021679"/>
            </a:xfrm>
          </p:grpSpPr>
          <p:sp>
            <p:nvSpPr>
              <p:cNvPr id="16" name="Rectangle 15">
                <a:extLst>
                  <a:ext uri="{FF2B5EF4-FFF2-40B4-BE49-F238E27FC236}">
                    <a16:creationId xmlns:a16="http://schemas.microsoft.com/office/drawing/2014/main" id="{5D1F618F-754B-D67A-D5AE-3CBE530858ED}"/>
                  </a:ext>
                </a:extLst>
              </p:cNvPr>
              <p:cNvSpPr/>
              <p:nvPr/>
            </p:nvSpPr>
            <p:spPr>
              <a:xfrm>
                <a:off x="10698480" y="0"/>
                <a:ext cx="1493520" cy="1021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A03D7D9-065C-6047-CC68-952A558D8BCF}"/>
                  </a:ext>
                </a:extLst>
              </p:cNvPr>
              <p:cNvGrpSpPr/>
              <p:nvPr/>
            </p:nvGrpSpPr>
            <p:grpSpPr>
              <a:xfrm>
                <a:off x="10787679" y="97530"/>
                <a:ext cx="1264298" cy="769086"/>
                <a:chOff x="8867133" y="-492224"/>
                <a:chExt cx="1264298" cy="769086"/>
              </a:xfrm>
            </p:grpSpPr>
            <p:sp>
              <p:nvSpPr>
                <p:cNvPr id="19" name="Freeform: Shape 131">
                  <a:extLst>
                    <a:ext uri="{FF2B5EF4-FFF2-40B4-BE49-F238E27FC236}">
                      <a16:creationId xmlns:a16="http://schemas.microsoft.com/office/drawing/2014/main" id="{4A551F23-BE36-A469-6255-CC8FF471802F}"/>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 name="Freeform: Shape 132">
                  <a:extLst>
                    <a:ext uri="{FF2B5EF4-FFF2-40B4-BE49-F238E27FC236}">
                      <a16:creationId xmlns:a16="http://schemas.microsoft.com/office/drawing/2014/main" id="{404C0765-CAF4-B5A7-0A14-A98F873240D9}"/>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 name="Freeform: Shape 133">
                  <a:extLst>
                    <a:ext uri="{FF2B5EF4-FFF2-40B4-BE49-F238E27FC236}">
                      <a16:creationId xmlns:a16="http://schemas.microsoft.com/office/drawing/2014/main" id="{86B4E10B-B22B-D0EE-E0CF-63DAE7C06CB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 name="Freeform: Shape 134">
                  <a:extLst>
                    <a:ext uri="{FF2B5EF4-FFF2-40B4-BE49-F238E27FC236}">
                      <a16:creationId xmlns:a16="http://schemas.microsoft.com/office/drawing/2014/main" id="{F7514E5B-A7B5-3878-ECCA-F2C61D730BB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 name="Freeform: Shape 135">
                  <a:extLst>
                    <a:ext uri="{FF2B5EF4-FFF2-40B4-BE49-F238E27FC236}">
                      <a16:creationId xmlns:a16="http://schemas.microsoft.com/office/drawing/2014/main" id="{23928C06-682E-34D6-BB49-8293F2FE1A0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 name="Freeform: Shape 136">
                  <a:extLst>
                    <a:ext uri="{FF2B5EF4-FFF2-40B4-BE49-F238E27FC236}">
                      <a16:creationId xmlns:a16="http://schemas.microsoft.com/office/drawing/2014/main" id="{1A9515AF-65EC-19E8-2777-D1C61A131ECC}"/>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 name="Freeform: Shape 137">
                  <a:extLst>
                    <a:ext uri="{FF2B5EF4-FFF2-40B4-BE49-F238E27FC236}">
                      <a16:creationId xmlns:a16="http://schemas.microsoft.com/office/drawing/2014/main" id="{FCD1E1E8-1936-037C-DCAB-23E09F1FF04F}"/>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 name="Freeform: Shape 138">
                  <a:extLst>
                    <a:ext uri="{FF2B5EF4-FFF2-40B4-BE49-F238E27FC236}">
                      <a16:creationId xmlns:a16="http://schemas.microsoft.com/office/drawing/2014/main" id="{960B2DB8-A7FF-6649-63C3-ED61C9C0085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 name="Freeform: Shape 139">
                  <a:extLst>
                    <a:ext uri="{FF2B5EF4-FFF2-40B4-BE49-F238E27FC236}">
                      <a16:creationId xmlns:a16="http://schemas.microsoft.com/office/drawing/2014/main" id="{DDC74ED6-F173-EB3B-5605-F5891056B7AF}"/>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 name="Freeform: Shape 140">
                  <a:extLst>
                    <a:ext uri="{FF2B5EF4-FFF2-40B4-BE49-F238E27FC236}">
                      <a16:creationId xmlns:a16="http://schemas.microsoft.com/office/drawing/2014/main" id="{66D81270-2CCD-571F-CAE7-85CBB4118C33}"/>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 name="Freeform: Shape 141">
                  <a:extLst>
                    <a:ext uri="{FF2B5EF4-FFF2-40B4-BE49-F238E27FC236}">
                      <a16:creationId xmlns:a16="http://schemas.microsoft.com/office/drawing/2014/main" id="{ACC0CA1C-36F5-0C5D-156C-BF9B2BB53ACE}"/>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 name="Freeform: Shape 142">
                  <a:extLst>
                    <a:ext uri="{FF2B5EF4-FFF2-40B4-BE49-F238E27FC236}">
                      <a16:creationId xmlns:a16="http://schemas.microsoft.com/office/drawing/2014/main" id="{A2FF5A44-CE60-FEB5-C8AE-AA725A30AAF6}"/>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 name="Freeform: Shape 143">
                  <a:extLst>
                    <a:ext uri="{FF2B5EF4-FFF2-40B4-BE49-F238E27FC236}">
                      <a16:creationId xmlns:a16="http://schemas.microsoft.com/office/drawing/2014/main" id="{FE7391F7-03EA-3FBA-C538-9A123F2F814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 name="Freeform: Shape 144">
                  <a:extLst>
                    <a:ext uri="{FF2B5EF4-FFF2-40B4-BE49-F238E27FC236}">
                      <a16:creationId xmlns:a16="http://schemas.microsoft.com/office/drawing/2014/main" id="{07D67510-50E7-F99D-FE6C-3236F170CB40}"/>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 name="Freeform: Shape 145">
                  <a:extLst>
                    <a:ext uri="{FF2B5EF4-FFF2-40B4-BE49-F238E27FC236}">
                      <a16:creationId xmlns:a16="http://schemas.microsoft.com/office/drawing/2014/main" id="{FFB75339-8C9D-5D11-FD9B-52CADC6F3D98}"/>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 name="Freeform: Shape 146">
                  <a:extLst>
                    <a:ext uri="{FF2B5EF4-FFF2-40B4-BE49-F238E27FC236}">
                      <a16:creationId xmlns:a16="http://schemas.microsoft.com/office/drawing/2014/main" id="{718E2763-B374-0EFD-6E08-8C315FC14156}"/>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 name="Freeform: Shape 147">
                  <a:extLst>
                    <a:ext uri="{FF2B5EF4-FFF2-40B4-BE49-F238E27FC236}">
                      <a16:creationId xmlns:a16="http://schemas.microsoft.com/office/drawing/2014/main" id="{E97D1C17-B693-C048-2190-446ECBD085D5}"/>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7" name="Freeform: Shape 155">
                  <a:extLst>
                    <a:ext uri="{FF2B5EF4-FFF2-40B4-BE49-F238E27FC236}">
                      <a16:creationId xmlns:a16="http://schemas.microsoft.com/office/drawing/2014/main" id="{A7EB3DB5-7FC7-918D-29F8-944878DF5069}"/>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8" name="Freeform: Shape 156">
                  <a:extLst>
                    <a:ext uri="{FF2B5EF4-FFF2-40B4-BE49-F238E27FC236}">
                      <a16:creationId xmlns:a16="http://schemas.microsoft.com/office/drawing/2014/main" id="{A7BD1159-59F5-C30B-E2EA-A564B455CDB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9" name="Freeform: Shape 157">
                  <a:extLst>
                    <a:ext uri="{FF2B5EF4-FFF2-40B4-BE49-F238E27FC236}">
                      <a16:creationId xmlns:a16="http://schemas.microsoft.com/office/drawing/2014/main" id="{F3D9DBD4-B7A1-B952-8221-B29BDC603EF3}"/>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0" name="Freeform: Shape 158">
                  <a:extLst>
                    <a:ext uri="{FF2B5EF4-FFF2-40B4-BE49-F238E27FC236}">
                      <a16:creationId xmlns:a16="http://schemas.microsoft.com/office/drawing/2014/main" id="{719B853D-9A22-7A65-CA24-975AD29F1A7B}"/>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1" name="Freeform: Shape 159">
                  <a:extLst>
                    <a:ext uri="{FF2B5EF4-FFF2-40B4-BE49-F238E27FC236}">
                      <a16:creationId xmlns:a16="http://schemas.microsoft.com/office/drawing/2014/main" id="{0E24631D-DE3F-432E-42F4-4353CDD649E1}"/>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2" name="Freeform: Shape 160">
                  <a:extLst>
                    <a:ext uri="{FF2B5EF4-FFF2-40B4-BE49-F238E27FC236}">
                      <a16:creationId xmlns:a16="http://schemas.microsoft.com/office/drawing/2014/main" id="{02DE1C63-2969-CBED-CF7E-C914EBD6890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gr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55983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 Platinum Arrow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56810E-B3D1-AB29-F34A-C85AC8B6A909}"/>
              </a:ext>
            </a:extLst>
          </p:cNvPr>
          <p:cNvSpPr/>
          <p:nvPr userDrawn="1"/>
        </p:nvSpPr>
        <p:spPr>
          <a:xfrm>
            <a:off x="10591800" y="0"/>
            <a:ext cx="1600200" cy="68525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F699251-C167-B7FD-7B25-7FA7C75CBBF8}"/>
              </a:ext>
            </a:extLst>
          </p:cNvPr>
          <p:cNvGrpSpPr/>
          <p:nvPr userDrawn="1"/>
        </p:nvGrpSpPr>
        <p:grpSpPr>
          <a:xfrm>
            <a:off x="10701084" y="97530"/>
            <a:ext cx="1493520" cy="6760470"/>
            <a:chOff x="10701084" y="97530"/>
            <a:chExt cx="1493520" cy="6760470"/>
          </a:xfrm>
        </p:grpSpPr>
        <p:grpSp>
          <p:nvGrpSpPr>
            <p:cNvPr id="17" name="Group 16">
              <a:extLst>
                <a:ext uri="{FF2B5EF4-FFF2-40B4-BE49-F238E27FC236}">
                  <a16:creationId xmlns:a16="http://schemas.microsoft.com/office/drawing/2014/main" id="{579C48C7-0728-517B-6E7E-8B75A97052D8}"/>
                </a:ext>
              </a:extLst>
            </p:cNvPr>
            <p:cNvGrpSpPr/>
            <p:nvPr/>
          </p:nvGrpSpPr>
          <p:grpSpPr>
            <a:xfrm>
              <a:off x="10787679" y="97530"/>
              <a:ext cx="1264298" cy="1005053"/>
              <a:chOff x="8867133" y="-492224"/>
              <a:chExt cx="1264298" cy="1005053"/>
            </a:xfrm>
          </p:grpSpPr>
          <p:sp>
            <p:nvSpPr>
              <p:cNvPr id="343" name="Freeform: Shape 131">
                <a:extLst>
                  <a:ext uri="{FF2B5EF4-FFF2-40B4-BE49-F238E27FC236}">
                    <a16:creationId xmlns:a16="http://schemas.microsoft.com/office/drawing/2014/main" id="{57F42C08-33C6-5276-A883-403357D36EFD}"/>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44" name="Freeform: Shape 132">
                <a:extLst>
                  <a:ext uri="{FF2B5EF4-FFF2-40B4-BE49-F238E27FC236}">
                    <a16:creationId xmlns:a16="http://schemas.microsoft.com/office/drawing/2014/main" id="{D32CE52C-E208-B572-A603-D29B74212155}"/>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5" name="Freeform: Shape 133">
                <a:extLst>
                  <a:ext uri="{FF2B5EF4-FFF2-40B4-BE49-F238E27FC236}">
                    <a16:creationId xmlns:a16="http://schemas.microsoft.com/office/drawing/2014/main" id="{4F705B74-26BF-749C-FD3A-3ED23BA1A47D}"/>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6" name="Freeform: Shape 134">
                <a:extLst>
                  <a:ext uri="{FF2B5EF4-FFF2-40B4-BE49-F238E27FC236}">
                    <a16:creationId xmlns:a16="http://schemas.microsoft.com/office/drawing/2014/main" id="{D9E35474-D126-93B2-8829-EE06E3D12A35}"/>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47" name="Freeform: Shape 135">
                <a:extLst>
                  <a:ext uri="{FF2B5EF4-FFF2-40B4-BE49-F238E27FC236}">
                    <a16:creationId xmlns:a16="http://schemas.microsoft.com/office/drawing/2014/main" id="{C98DE941-6BC6-23E9-5A03-B9CEAA1A9C63}"/>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8" name="Freeform: Shape 136">
                <a:extLst>
                  <a:ext uri="{FF2B5EF4-FFF2-40B4-BE49-F238E27FC236}">
                    <a16:creationId xmlns:a16="http://schemas.microsoft.com/office/drawing/2014/main" id="{BA2B2082-EBCD-D79F-2DBD-BD4BDA8BCF2D}"/>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9" name="Freeform: Shape 137">
                <a:extLst>
                  <a:ext uri="{FF2B5EF4-FFF2-40B4-BE49-F238E27FC236}">
                    <a16:creationId xmlns:a16="http://schemas.microsoft.com/office/drawing/2014/main" id="{33EB1112-1B85-AF93-3BB8-EE0F5EE0C630}"/>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0" name="Freeform: Shape 138">
                <a:extLst>
                  <a:ext uri="{FF2B5EF4-FFF2-40B4-BE49-F238E27FC236}">
                    <a16:creationId xmlns:a16="http://schemas.microsoft.com/office/drawing/2014/main" id="{7E8B3184-1911-4203-4458-7D2632B5903E}"/>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1" name="Freeform: Shape 139">
                <a:extLst>
                  <a:ext uri="{FF2B5EF4-FFF2-40B4-BE49-F238E27FC236}">
                    <a16:creationId xmlns:a16="http://schemas.microsoft.com/office/drawing/2014/main" id="{57D5A795-E5C8-5F0B-C0B1-A6C4E6EAE366}"/>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2" name="Freeform: Shape 140">
                <a:extLst>
                  <a:ext uri="{FF2B5EF4-FFF2-40B4-BE49-F238E27FC236}">
                    <a16:creationId xmlns:a16="http://schemas.microsoft.com/office/drawing/2014/main" id="{E4A28CA3-B5EF-B0F3-7F07-C21248ECBE03}"/>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3" name="Freeform: Shape 141">
                <a:extLst>
                  <a:ext uri="{FF2B5EF4-FFF2-40B4-BE49-F238E27FC236}">
                    <a16:creationId xmlns:a16="http://schemas.microsoft.com/office/drawing/2014/main" id="{72F71302-C0D6-03F9-4300-52F017619BA6}"/>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4" name="Freeform: Shape 142">
                <a:extLst>
                  <a:ext uri="{FF2B5EF4-FFF2-40B4-BE49-F238E27FC236}">
                    <a16:creationId xmlns:a16="http://schemas.microsoft.com/office/drawing/2014/main" id="{572A89E4-C617-B639-70C3-CFD4338C3069}"/>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5" name="Freeform: Shape 143">
                <a:extLst>
                  <a:ext uri="{FF2B5EF4-FFF2-40B4-BE49-F238E27FC236}">
                    <a16:creationId xmlns:a16="http://schemas.microsoft.com/office/drawing/2014/main" id="{AC9DD01C-9A87-CBCD-5855-424E7B7DE5FB}"/>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6" name="Freeform: Shape 144">
                <a:extLst>
                  <a:ext uri="{FF2B5EF4-FFF2-40B4-BE49-F238E27FC236}">
                    <a16:creationId xmlns:a16="http://schemas.microsoft.com/office/drawing/2014/main" id="{9E6D4C02-AE97-2E8C-6E8D-FA8DB963B66C}"/>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7" name="Freeform: Shape 145">
                <a:extLst>
                  <a:ext uri="{FF2B5EF4-FFF2-40B4-BE49-F238E27FC236}">
                    <a16:creationId xmlns:a16="http://schemas.microsoft.com/office/drawing/2014/main" id="{D2914DA8-A11D-AF59-68EA-C924B52D4B47}"/>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8" name="Freeform: Shape 146">
                <a:extLst>
                  <a:ext uri="{FF2B5EF4-FFF2-40B4-BE49-F238E27FC236}">
                    <a16:creationId xmlns:a16="http://schemas.microsoft.com/office/drawing/2014/main" id="{28C338A1-6190-AEB6-C71B-5B447FC42242}"/>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9" name="Freeform: Shape 147">
                <a:extLst>
                  <a:ext uri="{FF2B5EF4-FFF2-40B4-BE49-F238E27FC236}">
                    <a16:creationId xmlns:a16="http://schemas.microsoft.com/office/drawing/2014/main" id="{6462718F-F039-0FF2-F76D-6D45609290A5}"/>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0" name="Freeform: Shape 148">
                <a:extLst>
                  <a:ext uri="{FF2B5EF4-FFF2-40B4-BE49-F238E27FC236}">
                    <a16:creationId xmlns:a16="http://schemas.microsoft.com/office/drawing/2014/main" id="{97E5D18F-689E-2155-6D5C-88F25E1BCE58}"/>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1" name="Freeform: Shape 149">
                <a:extLst>
                  <a:ext uri="{FF2B5EF4-FFF2-40B4-BE49-F238E27FC236}">
                    <a16:creationId xmlns:a16="http://schemas.microsoft.com/office/drawing/2014/main" id="{A2558AC2-B66C-3BCA-4907-89AF62ED4E63}"/>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2" name="Freeform: Shape 150">
                <a:extLst>
                  <a:ext uri="{FF2B5EF4-FFF2-40B4-BE49-F238E27FC236}">
                    <a16:creationId xmlns:a16="http://schemas.microsoft.com/office/drawing/2014/main" id="{8BF15784-BA2B-0B80-5374-3EC98EF509F6}"/>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3" name="Freeform: Shape 151">
                <a:extLst>
                  <a:ext uri="{FF2B5EF4-FFF2-40B4-BE49-F238E27FC236}">
                    <a16:creationId xmlns:a16="http://schemas.microsoft.com/office/drawing/2014/main" id="{1B0EC508-4FD1-7E84-936B-98CE4D400357}"/>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4" name="Freeform: Shape 152">
                <a:extLst>
                  <a:ext uri="{FF2B5EF4-FFF2-40B4-BE49-F238E27FC236}">
                    <a16:creationId xmlns:a16="http://schemas.microsoft.com/office/drawing/2014/main" id="{B9EC03D4-8E18-4343-286B-08DE534442A9}"/>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5" name="Freeform: Shape 153">
                <a:extLst>
                  <a:ext uri="{FF2B5EF4-FFF2-40B4-BE49-F238E27FC236}">
                    <a16:creationId xmlns:a16="http://schemas.microsoft.com/office/drawing/2014/main" id="{5BEE624B-6E40-207E-70C7-F2AB3E09CEB5}"/>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6" name="Freeform: Shape 154">
                <a:extLst>
                  <a:ext uri="{FF2B5EF4-FFF2-40B4-BE49-F238E27FC236}">
                    <a16:creationId xmlns:a16="http://schemas.microsoft.com/office/drawing/2014/main" id="{EC1D97FC-20CE-D48A-E823-FE8D64014A5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7" name="Freeform: Shape 155">
                <a:extLst>
                  <a:ext uri="{FF2B5EF4-FFF2-40B4-BE49-F238E27FC236}">
                    <a16:creationId xmlns:a16="http://schemas.microsoft.com/office/drawing/2014/main" id="{2D73E1AD-19FB-7EB5-AD9E-DC1D28F51969}"/>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68" name="Freeform: Shape 156">
                <a:extLst>
                  <a:ext uri="{FF2B5EF4-FFF2-40B4-BE49-F238E27FC236}">
                    <a16:creationId xmlns:a16="http://schemas.microsoft.com/office/drawing/2014/main" id="{1E310345-1008-9780-AB1F-664E669907D6}"/>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69" name="Freeform: Shape 157">
                <a:extLst>
                  <a:ext uri="{FF2B5EF4-FFF2-40B4-BE49-F238E27FC236}">
                    <a16:creationId xmlns:a16="http://schemas.microsoft.com/office/drawing/2014/main" id="{205467B6-94C0-6AEC-C445-2BB292DA3D7A}"/>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370" name="Freeform: Shape 158">
                <a:extLst>
                  <a:ext uri="{FF2B5EF4-FFF2-40B4-BE49-F238E27FC236}">
                    <a16:creationId xmlns:a16="http://schemas.microsoft.com/office/drawing/2014/main" id="{E862B08B-C197-1C6D-7A6F-C0E30B5CA3CE}"/>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71" name="Freeform: Shape 159">
                <a:extLst>
                  <a:ext uri="{FF2B5EF4-FFF2-40B4-BE49-F238E27FC236}">
                    <a16:creationId xmlns:a16="http://schemas.microsoft.com/office/drawing/2014/main" id="{9EAEB050-A861-7A11-01A5-875BE0873659}"/>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72" name="Freeform: Shape 160">
                <a:extLst>
                  <a:ext uri="{FF2B5EF4-FFF2-40B4-BE49-F238E27FC236}">
                    <a16:creationId xmlns:a16="http://schemas.microsoft.com/office/drawing/2014/main" id="{920620D3-0163-7DE0-2775-B8B54805DAE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3" name="Group 192">
              <a:extLst>
                <a:ext uri="{FF2B5EF4-FFF2-40B4-BE49-F238E27FC236}">
                  <a16:creationId xmlns:a16="http://schemas.microsoft.com/office/drawing/2014/main" id="{103E6AAA-270B-0716-A572-481483B525DB}"/>
                </a:ext>
              </a:extLst>
            </p:cNvPr>
            <p:cNvGrpSpPr/>
            <p:nvPr/>
          </p:nvGrpSpPr>
          <p:grpSpPr>
            <a:xfrm>
              <a:off x="10787679" y="1260775"/>
              <a:ext cx="1264298" cy="1005053"/>
              <a:chOff x="8867133" y="-492224"/>
              <a:chExt cx="1264298" cy="1005053"/>
            </a:xfrm>
          </p:grpSpPr>
          <p:sp>
            <p:nvSpPr>
              <p:cNvPr id="313" name="Freeform: Shape 131">
                <a:extLst>
                  <a:ext uri="{FF2B5EF4-FFF2-40B4-BE49-F238E27FC236}">
                    <a16:creationId xmlns:a16="http://schemas.microsoft.com/office/drawing/2014/main" id="{3587C69E-229C-9E89-2C8F-BA1B4215FEA0}"/>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14" name="Freeform: Shape 132">
                <a:extLst>
                  <a:ext uri="{FF2B5EF4-FFF2-40B4-BE49-F238E27FC236}">
                    <a16:creationId xmlns:a16="http://schemas.microsoft.com/office/drawing/2014/main" id="{B096A9C5-5214-DDB3-A6A7-17BB545E275E}"/>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5" name="Freeform: Shape 133">
                <a:extLst>
                  <a:ext uri="{FF2B5EF4-FFF2-40B4-BE49-F238E27FC236}">
                    <a16:creationId xmlns:a16="http://schemas.microsoft.com/office/drawing/2014/main" id="{F3665446-98FC-BDAE-BD97-549A3DD883C7}"/>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6" name="Freeform: Shape 134">
                <a:extLst>
                  <a:ext uri="{FF2B5EF4-FFF2-40B4-BE49-F238E27FC236}">
                    <a16:creationId xmlns:a16="http://schemas.microsoft.com/office/drawing/2014/main" id="{4DCCA078-55E3-F6DA-3B85-9F7BE687B13B}"/>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17" name="Freeform: Shape 135">
                <a:extLst>
                  <a:ext uri="{FF2B5EF4-FFF2-40B4-BE49-F238E27FC236}">
                    <a16:creationId xmlns:a16="http://schemas.microsoft.com/office/drawing/2014/main" id="{0A8DBE2F-D7B3-6A66-53F0-B27F0A6FCDF8}"/>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8" name="Freeform: Shape 136">
                <a:extLst>
                  <a:ext uri="{FF2B5EF4-FFF2-40B4-BE49-F238E27FC236}">
                    <a16:creationId xmlns:a16="http://schemas.microsoft.com/office/drawing/2014/main" id="{1C861F19-49AB-D6DF-C401-1F7F75613B0C}"/>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9" name="Freeform: Shape 137">
                <a:extLst>
                  <a:ext uri="{FF2B5EF4-FFF2-40B4-BE49-F238E27FC236}">
                    <a16:creationId xmlns:a16="http://schemas.microsoft.com/office/drawing/2014/main" id="{CDA5B5BE-FD5E-6B58-9697-A844977A9600}"/>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0" name="Freeform: Shape 138">
                <a:extLst>
                  <a:ext uri="{FF2B5EF4-FFF2-40B4-BE49-F238E27FC236}">
                    <a16:creationId xmlns:a16="http://schemas.microsoft.com/office/drawing/2014/main" id="{24C90700-1965-111C-1833-9BB686589E4C}"/>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1" name="Freeform: Shape 139">
                <a:extLst>
                  <a:ext uri="{FF2B5EF4-FFF2-40B4-BE49-F238E27FC236}">
                    <a16:creationId xmlns:a16="http://schemas.microsoft.com/office/drawing/2014/main" id="{E7D702E6-5FF1-1B41-EE84-DFA6DBFFBFC2}"/>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2" name="Freeform: Shape 140">
                <a:extLst>
                  <a:ext uri="{FF2B5EF4-FFF2-40B4-BE49-F238E27FC236}">
                    <a16:creationId xmlns:a16="http://schemas.microsoft.com/office/drawing/2014/main" id="{04A5BC54-6526-5F06-08C5-C4BEED8A529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3" name="Freeform: Shape 141">
                <a:extLst>
                  <a:ext uri="{FF2B5EF4-FFF2-40B4-BE49-F238E27FC236}">
                    <a16:creationId xmlns:a16="http://schemas.microsoft.com/office/drawing/2014/main" id="{42E9CB64-84A3-B916-B9ED-082835D0C2EB}"/>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4" name="Freeform: Shape 142">
                <a:extLst>
                  <a:ext uri="{FF2B5EF4-FFF2-40B4-BE49-F238E27FC236}">
                    <a16:creationId xmlns:a16="http://schemas.microsoft.com/office/drawing/2014/main" id="{109B1561-EF54-A6EC-3557-F34C7284C334}"/>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5" name="Freeform: Shape 143">
                <a:extLst>
                  <a:ext uri="{FF2B5EF4-FFF2-40B4-BE49-F238E27FC236}">
                    <a16:creationId xmlns:a16="http://schemas.microsoft.com/office/drawing/2014/main" id="{98356881-7665-7D78-DB10-CAE09196718D}"/>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6" name="Freeform: Shape 144">
                <a:extLst>
                  <a:ext uri="{FF2B5EF4-FFF2-40B4-BE49-F238E27FC236}">
                    <a16:creationId xmlns:a16="http://schemas.microsoft.com/office/drawing/2014/main" id="{8EA6D433-9E78-A4AA-D603-A7C95C7963CA}"/>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7" name="Freeform: Shape 145">
                <a:extLst>
                  <a:ext uri="{FF2B5EF4-FFF2-40B4-BE49-F238E27FC236}">
                    <a16:creationId xmlns:a16="http://schemas.microsoft.com/office/drawing/2014/main" id="{02B4CEB7-7851-C14B-4910-91F97431E4BB}"/>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8" name="Freeform: Shape 146">
                <a:extLst>
                  <a:ext uri="{FF2B5EF4-FFF2-40B4-BE49-F238E27FC236}">
                    <a16:creationId xmlns:a16="http://schemas.microsoft.com/office/drawing/2014/main" id="{8FD0B43B-49E8-0760-3BBC-73716FFB1176}"/>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9" name="Freeform: Shape 147">
                <a:extLst>
                  <a:ext uri="{FF2B5EF4-FFF2-40B4-BE49-F238E27FC236}">
                    <a16:creationId xmlns:a16="http://schemas.microsoft.com/office/drawing/2014/main" id="{BEC4E3B0-A7F6-B81A-0C83-96122DC589DF}"/>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0" name="Freeform: Shape 148">
                <a:extLst>
                  <a:ext uri="{FF2B5EF4-FFF2-40B4-BE49-F238E27FC236}">
                    <a16:creationId xmlns:a16="http://schemas.microsoft.com/office/drawing/2014/main" id="{3D44FD96-A033-19CA-FC57-30302C8F6D93}"/>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1" name="Freeform: Shape 149">
                <a:extLst>
                  <a:ext uri="{FF2B5EF4-FFF2-40B4-BE49-F238E27FC236}">
                    <a16:creationId xmlns:a16="http://schemas.microsoft.com/office/drawing/2014/main" id="{1ECBB1E3-D490-04A8-E1B4-FEA01BAFAF1F}"/>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2" name="Freeform: Shape 150">
                <a:extLst>
                  <a:ext uri="{FF2B5EF4-FFF2-40B4-BE49-F238E27FC236}">
                    <a16:creationId xmlns:a16="http://schemas.microsoft.com/office/drawing/2014/main" id="{83AD7853-7768-6951-46C9-FF1A3C6897A8}"/>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3" name="Freeform: Shape 151">
                <a:extLst>
                  <a:ext uri="{FF2B5EF4-FFF2-40B4-BE49-F238E27FC236}">
                    <a16:creationId xmlns:a16="http://schemas.microsoft.com/office/drawing/2014/main" id="{64C07D1A-3616-583B-B9DD-D25A22983F7E}"/>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4" name="Freeform: Shape 152">
                <a:extLst>
                  <a:ext uri="{FF2B5EF4-FFF2-40B4-BE49-F238E27FC236}">
                    <a16:creationId xmlns:a16="http://schemas.microsoft.com/office/drawing/2014/main" id="{670FEFBB-3740-CD89-C1FD-16F32710B30F}"/>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5" name="Freeform: Shape 153">
                <a:extLst>
                  <a:ext uri="{FF2B5EF4-FFF2-40B4-BE49-F238E27FC236}">
                    <a16:creationId xmlns:a16="http://schemas.microsoft.com/office/drawing/2014/main" id="{323CBE4B-2C2A-002D-56D3-F1A7589FBBF0}"/>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6" name="Freeform: Shape 154">
                <a:extLst>
                  <a:ext uri="{FF2B5EF4-FFF2-40B4-BE49-F238E27FC236}">
                    <a16:creationId xmlns:a16="http://schemas.microsoft.com/office/drawing/2014/main" id="{2EE0A93E-ECB1-76CA-3320-541A1CA68768}"/>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7" name="Freeform: Shape 155">
                <a:extLst>
                  <a:ext uri="{FF2B5EF4-FFF2-40B4-BE49-F238E27FC236}">
                    <a16:creationId xmlns:a16="http://schemas.microsoft.com/office/drawing/2014/main" id="{675EAD30-4B0A-A40E-93BB-981C683F8161}"/>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38" name="Freeform: Shape 156">
                <a:extLst>
                  <a:ext uri="{FF2B5EF4-FFF2-40B4-BE49-F238E27FC236}">
                    <a16:creationId xmlns:a16="http://schemas.microsoft.com/office/drawing/2014/main" id="{8E755DEF-B640-9247-DD66-6DD48ABAD9A7}"/>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39" name="Freeform: Shape 157">
                <a:extLst>
                  <a:ext uri="{FF2B5EF4-FFF2-40B4-BE49-F238E27FC236}">
                    <a16:creationId xmlns:a16="http://schemas.microsoft.com/office/drawing/2014/main" id="{4E46C120-B362-9F89-A276-E83256D3F9E6}"/>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340" name="Freeform: Shape 158">
                <a:extLst>
                  <a:ext uri="{FF2B5EF4-FFF2-40B4-BE49-F238E27FC236}">
                    <a16:creationId xmlns:a16="http://schemas.microsoft.com/office/drawing/2014/main" id="{F2C59790-A6E8-312A-E946-31BE21587378}"/>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41" name="Freeform: Shape 159">
                <a:extLst>
                  <a:ext uri="{FF2B5EF4-FFF2-40B4-BE49-F238E27FC236}">
                    <a16:creationId xmlns:a16="http://schemas.microsoft.com/office/drawing/2014/main" id="{A884385C-0D17-0849-EDAA-B7B2A8722A22}"/>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42" name="Freeform: Shape 160">
                <a:extLst>
                  <a:ext uri="{FF2B5EF4-FFF2-40B4-BE49-F238E27FC236}">
                    <a16:creationId xmlns:a16="http://schemas.microsoft.com/office/drawing/2014/main" id="{EC2F6470-B4AB-2A31-25EF-9AC595E5FB8A}"/>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4" name="Group 193">
              <a:extLst>
                <a:ext uri="{FF2B5EF4-FFF2-40B4-BE49-F238E27FC236}">
                  <a16:creationId xmlns:a16="http://schemas.microsoft.com/office/drawing/2014/main" id="{B53F533C-BF04-CE80-2B2A-6E3BCDB0AC17}"/>
                </a:ext>
              </a:extLst>
            </p:cNvPr>
            <p:cNvGrpSpPr/>
            <p:nvPr/>
          </p:nvGrpSpPr>
          <p:grpSpPr>
            <a:xfrm>
              <a:off x="10787679" y="2413972"/>
              <a:ext cx="1264298" cy="1005053"/>
              <a:chOff x="8867133" y="-492224"/>
              <a:chExt cx="1264298" cy="1005053"/>
            </a:xfrm>
          </p:grpSpPr>
          <p:sp>
            <p:nvSpPr>
              <p:cNvPr id="283" name="Freeform: Shape 131">
                <a:extLst>
                  <a:ext uri="{FF2B5EF4-FFF2-40B4-BE49-F238E27FC236}">
                    <a16:creationId xmlns:a16="http://schemas.microsoft.com/office/drawing/2014/main" id="{A340DFDA-ACB7-DDD0-E9F6-43BB153485D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84" name="Freeform: Shape 132">
                <a:extLst>
                  <a:ext uri="{FF2B5EF4-FFF2-40B4-BE49-F238E27FC236}">
                    <a16:creationId xmlns:a16="http://schemas.microsoft.com/office/drawing/2014/main" id="{D0BB0720-C57A-656E-58B9-202C7DB8C09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5" name="Freeform: Shape 133">
                <a:extLst>
                  <a:ext uri="{FF2B5EF4-FFF2-40B4-BE49-F238E27FC236}">
                    <a16:creationId xmlns:a16="http://schemas.microsoft.com/office/drawing/2014/main" id="{20FFB692-03F4-3697-DDF9-8BA2CCB036A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6" name="Freeform: Shape 134">
                <a:extLst>
                  <a:ext uri="{FF2B5EF4-FFF2-40B4-BE49-F238E27FC236}">
                    <a16:creationId xmlns:a16="http://schemas.microsoft.com/office/drawing/2014/main" id="{61452AA2-52EB-B487-E43E-A52F9E42B5AF}"/>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87" name="Freeform: Shape 135">
                <a:extLst>
                  <a:ext uri="{FF2B5EF4-FFF2-40B4-BE49-F238E27FC236}">
                    <a16:creationId xmlns:a16="http://schemas.microsoft.com/office/drawing/2014/main" id="{47498E91-93F0-BAF3-4573-74A477E315C5}"/>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8" name="Freeform: Shape 136">
                <a:extLst>
                  <a:ext uri="{FF2B5EF4-FFF2-40B4-BE49-F238E27FC236}">
                    <a16:creationId xmlns:a16="http://schemas.microsoft.com/office/drawing/2014/main" id="{13B0C120-54E4-E0E8-F2D1-0E4EF31B9E53}"/>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9" name="Freeform: Shape 137">
                <a:extLst>
                  <a:ext uri="{FF2B5EF4-FFF2-40B4-BE49-F238E27FC236}">
                    <a16:creationId xmlns:a16="http://schemas.microsoft.com/office/drawing/2014/main" id="{964E015A-8CE7-0A74-9AE2-8F826CAFD3C3}"/>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0" name="Freeform: Shape 138">
                <a:extLst>
                  <a:ext uri="{FF2B5EF4-FFF2-40B4-BE49-F238E27FC236}">
                    <a16:creationId xmlns:a16="http://schemas.microsoft.com/office/drawing/2014/main" id="{F45C2754-BA7D-B809-456D-F814411AAF11}"/>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1" name="Freeform: Shape 139">
                <a:extLst>
                  <a:ext uri="{FF2B5EF4-FFF2-40B4-BE49-F238E27FC236}">
                    <a16:creationId xmlns:a16="http://schemas.microsoft.com/office/drawing/2014/main" id="{BA9ABD14-2325-F6B0-DC4C-ACD23EE270A9}"/>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2" name="Freeform: Shape 140">
                <a:extLst>
                  <a:ext uri="{FF2B5EF4-FFF2-40B4-BE49-F238E27FC236}">
                    <a16:creationId xmlns:a16="http://schemas.microsoft.com/office/drawing/2014/main" id="{137078ED-08A9-0E71-57AD-945CF4F329F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3" name="Freeform: Shape 141">
                <a:extLst>
                  <a:ext uri="{FF2B5EF4-FFF2-40B4-BE49-F238E27FC236}">
                    <a16:creationId xmlns:a16="http://schemas.microsoft.com/office/drawing/2014/main" id="{4BACD203-C34C-442C-5E19-D242AB38B290}"/>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4" name="Freeform: Shape 142">
                <a:extLst>
                  <a:ext uri="{FF2B5EF4-FFF2-40B4-BE49-F238E27FC236}">
                    <a16:creationId xmlns:a16="http://schemas.microsoft.com/office/drawing/2014/main" id="{2692229D-527F-BD28-789E-DE0A3090421C}"/>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5" name="Freeform: Shape 143">
                <a:extLst>
                  <a:ext uri="{FF2B5EF4-FFF2-40B4-BE49-F238E27FC236}">
                    <a16:creationId xmlns:a16="http://schemas.microsoft.com/office/drawing/2014/main" id="{4902D0CD-585D-B283-F20F-1497C42DE560}"/>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6" name="Freeform: Shape 144">
                <a:extLst>
                  <a:ext uri="{FF2B5EF4-FFF2-40B4-BE49-F238E27FC236}">
                    <a16:creationId xmlns:a16="http://schemas.microsoft.com/office/drawing/2014/main" id="{E7BDD6F4-9EA0-AACB-C560-107C3F8B69DB}"/>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7" name="Freeform: Shape 145">
                <a:extLst>
                  <a:ext uri="{FF2B5EF4-FFF2-40B4-BE49-F238E27FC236}">
                    <a16:creationId xmlns:a16="http://schemas.microsoft.com/office/drawing/2014/main" id="{5157DE42-1A13-FA92-424C-1F68A5F52790}"/>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8" name="Freeform: Shape 146">
                <a:extLst>
                  <a:ext uri="{FF2B5EF4-FFF2-40B4-BE49-F238E27FC236}">
                    <a16:creationId xmlns:a16="http://schemas.microsoft.com/office/drawing/2014/main" id="{CA2A9167-5B16-82FE-82AB-81DE4975240A}"/>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9" name="Freeform: Shape 147">
                <a:extLst>
                  <a:ext uri="{FF2B5EF4-FFF2-40B4-BE49-F238E27FC236}">
                    <a16:creationId xmlns:a16="http://schemas.microsoft.com/office/drawing/2014/main" id="{5B9A7AA3-3856-3210-65D3-7BEA6F82505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0" name="Freeform: Shape 148">
                <a:extLst>
                  <a:ext uri="{FF2B5EF4-FFF2-40B4-BE49-F238E27FC236}">
                    <a16:creationId xmlns:a16="http://schemas.microsoft.com/office/drawing/2014/main" id="{E47671A7-1A7D-595C-230F-8E5CF0D57A5E}"/>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1" name="Freeform: Shape 149">
                <a:extLst>
                  <a:ext uri="{FF2B5EF4-FFF2-40B4-BE49-F238E27FC236}">
                    <a16:creationId xmlns:a16="http://schemas.microsoft.com/office/drawing/2014/main" id="{AE325C95-9DB4-4ABC-64E2-C13625EA8F2C}"/>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2" name="Freeform: Shape 150">
                <a:extLst>
                  <a:ext uri="{FF2B5EF4-FFF2-40B4-BE49-F238E27FC236}">
                    <a16:creationId xmlns:a16="http://schemas.microsoft.com/office/drawing/2014/main" id="{70470266-8149-DB0F-31AB-D0D227AB5180}"/>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3" name="Freeform: Shape 151">
                <a:extLst>
                  <a:ext uri="{FF2B5EF4-FFF2-40B4-BE49-F238E27FC236}">
                    <a16:creationId xmlns:a16="http://schemas.microsoft.com/office/drawing/2014/main" id="{C7DAE5ED-0241-8E68-BB8D-B58F31BD3B24}"/>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4" name="Freeform: Shape 152">
                <a:extLst>
                  <a:ext uri="{FF2B5EF4-FFF2-40B4-BE49-F238E27FC236}">
                    <a16:creationId xmlns:a16="http://schemas.microsoft.com/office/drawing/2014/main" id="{52D706E0-6868-E48E-0768-545A5EA16BD1}"/>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5" name="Freeform: Shape 153">
                <a:extLst>
                  <a:ext uri="{FF2B5EF4-FFF2-40B4-BE49-F238E27FC236}">
                    <a16:creationId xmlns:a16="http://schemas.microsoft.com/office/drawing/2014/main" id="{3DDF3FAE-C888-F360-DEC2-AC1DF699210C}"/>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6" name="Freeform: Shape 154">
                <a:extLst>
                  <a:ext uri="{FF2B5EF4-FFF2-40B4-BE49-F238E27FC236}">
                    <a16:creationId xmlns:a16="http://schemas.microsoft.com/office/drawing/2014/main" id="{94A932A9-A9E7-0A9D-A807-BA3C3F611946}"/>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7" name="Freeform: Shape 155">
                <a:extLst>
                  <a:ext uri="{FF2B5EF4-FFF2-40B4-BE49-F238E27FC236}">
                    <a16:creationId xmlns:a16="http://schemas.microsoft.com/office/drawing/2014/main" id="{A3B55091-63C6-729A-C27F-06A0FAF42C97}"/>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08" name="Freeform: Shape 156">
                <a:extLst>
                  <a:ext uri="{FF2B5EF4-FFF2-40B4-BE49-F238E27FC236}">
                    <a16:creationId xmlns:a16="http://schemas.microsoft.com/office/drawing/2014/main" id="{EFE4B22A-2167-0F87-9CD0-674492E83261}"/>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09" name="Freeform: Shape 157">
                <a:extLst>
                  <a:ext uri="{FF2B5EF4-FFF2-40B4-BE49-F238E27FC236}">
                    <a16:creationId xmlns:a16="http://schemas.microsoft.com/office/drawing/2014/main" id="{78A90422-BCAC-6DA6-D96A-830ADF74AA0E}"/>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310" name="Freeform: Shape 158">
                <a:extLst>
                  <a:ext uri="{FF2B5EF4-FFF2-40B4-BE49-F238E27FC236}">
                    <a16:creationId xmlns:a16="http://schemas.microsoft.com/office/drawing/2014/main" id="{7772D494-0CB8-F701-1287-9FA4C8D6FE0D}"/>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11" name="Freeform: Shape 159">
                <a:extLst>
                  <a:ext uri="{FF2B5EF4-FFF2-40B4-BE49-F238E27FC236}">
                    <a16:creationId xmlns:a16="http://schemas.microsoft.com/office/drawing/2014/main" id="{7F0F2D36-127A-859C-76A1-D221BBF530FF}"/>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12" name="Freeform: Shape 160">
                <a:extLst>
                  <a:ext uri="{FF2B5EF4-FFF2-40B4-BE49-F238E27FC236}">
                    <a16:creationId xmlns:a16="http://schemas.microsoft.com/office/drawing/2014/main" id="{3EFB03EB-F6D2-DC77-46B7-5273B0D351F6}"/>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5" name="Group 194">
              <a:extLst>
                <a:ext uri="{FF2B5EF4-FFF2-40B4-BE49-F238E27FC236}">
                  <a16:creationId xmlns:a16="http://schemas.microsoft.com/office/drawing/2014/main" id="{9FF5EF6B-BE6B-08C7-8FC9-3F61FF01A694}"/>
                </a:ext>
              </a:extLst>
            </p:cNvPr>
            <p:cNvGrpSpPr/>
            <p:nvPr/>
          </p:nvGrpSpPr>
          <p:grpSpPr>
            <a:xfrm>
              <a:off x="10787679" y="3577217"/>
              <a:ext cx="1264298" cy="1005053"/>
              <a:chOff x="8867133" y="-492224"/>
              <a:chExt cx="1264298" cy="1005053"/>
            </a:xfrm>
          </p:grpSpPr>
          <p:sp>
            <p:nvSpPr>
              <p:cNvPr id="253" name="Freeform: Shape 131">
                <a:extLst>
                  <a:ext uri="{FF2B5EF4-FFF2-40B4-BE49-F238E27FC236}">
                    <a16:creationId xmlns:a16="http://schemas.microsoft.com/office/drawing/2014/main" id="{2F966702-0E74-EDBB-323B-8408DA208318}"/>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54" name="Freeform: Shape 132">
                <a:extLst>
                  <a:ext uri="{FF2B5EF4-FFF2-40B4-BE49-F238E27FC236}">
                    <a16:creationId xmlns:a16="http://schemas.microsoft.com/office/drawing/2014/main" id="{1F1341CA-5706-51C2-9232-4BDC9E9173F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5" name="Freeform: Shape 133">
                <a:extLst>
                  <a:ext uri="{FF2B5EF4-FFF2-40B4-BE49-F238E27FC236}">
                    <a16:creationId xmlns:a16="http://schemas.microsoft.com/office/drawing/2014/main" id="{4C7E1104-2709-9E57-5948-246B6B5152C5}"/>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6" name="Freeform: Shape 134">
                <a:extLst>
                  <a:ext uri="{FF2B5EF4-FFF2-40B4-BE49-F238E27FC236}">
                    <a16:creationId xmlns:a16="http://schemas.microsoft.com/office/drawing/2014/main" id="{F301332F-E56B-3CC3-30E6-49C93B40DC36}"/>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57" name="Freeform: Shape 135">
                <a:extLst>
                  <a:ext uri="{FF2B5EF4-FFF2-40B4-BE49-F238E27FC236}">
                    <a16:creationId xmlns:a16="http://schemas.microsoft.com/office/drawing/2014/main" id="{41F265F0-B8F1-015D-BCC0-97B113B619E2}"/>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8" name="Freeform: Shape 136">
                <a:extLst>
                  <a:ext uri="{FF2B5EF4-FFF2-40B4-BE49-F238E27FC236}">
                    <a16:creationId xmlns:a16="http://schemas.microsoft.com/office/drawing/2014/main" id="{960EDF1E-2D4E-4CF2-F034-B14441F0970F}"/>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9" name="Freeform: Shape 137">
                <a:extLst>
                  <a:ext uri="{FF2B5EF4-FFF2-40B4-BE49-F238E27FC236}">
                    <a16:creationId xmlns:a16="http://schemas.microsoft.com/office/drawing/2014/main" id="{8219C2D0-3D15-92BC-7A08-F593D2B0705E}"/>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0" name="Freeform: Shape 138">
                <a:extLst>
                  <a:ext uri="{FF2B5EF4-FFF2-40B4-BE49-F238E27FC236}">
                    <a16:creationId xmlns:a16="http://schemas.microsoft.com/office/drawing/2014/main" id="{FC446D3A-93F5-A7B2-CB8A-CF350A97393E}"/>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1" name="Freeform: Shape 139">
                <a:extLst>
                  <a:ext uri="{FF2B5EF4-FFF2-40B4-BE49-F238E27FC236}">
                    <a16:creationId xmlns:a16="http://schemas.microsoft.com/office/drawing/2014/main" id="{ED0AE599-36DC-C779-194C-7093CCF4F207}"/>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2" name="Freeform: Shape 140">
                <a:extLst>
                  <a:ext uri="{FF2B5EF4-FFF2-40B4-BE49-F238E27FC236}">
                    <a16:creationId xmlns:a16="http://schemas.microsoft.com/office/drawing/2014/main" id="{FD1CF0C5-F958-B124-D51E-218915F636F1}"/>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3" name="Freeform: Shape 141">
                <a:extLst>
                  <a:ext uri="{FF2B5EF4-FFF2-40B4-BE49-F238E27FC236}">
                    <a16:creationId xmlns:a16="http://schemas.microsoft.com/office/drawing/2014/main" id="{FBB77B73-BE23-4E32-E55B-84BED8CAA3FE}"/>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4" name="Freeform: Shape 142">
                <a:extLst>
                  <a:ext uri="{FF2B5EF4-FFF2-40B4-BE49-F238E27FC236}">
                    <a16:creationId xmlns:a16="http://schemas.microsoft.com/office/drawing/2014/main" id="{3D966FF4-8901-796C-FEDA-93A9FC5BF2CF}"/>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5" name="Freeform: Shape 143">
                <a:extLst>
                  <a:ext uri="{FF2B5EF4-FFF2-40B4-BE49-F238E27FC236}">
                    <a16:creationId xmlns:a16="http://schemas.microsoft.com/office/drawing/2014/main" id="{9963E82D-64D1-CE96-9AB2-4D48F3EF2514}"/>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6" name="Freeform: Shape 144">
                <a:extLst>
                  <a:ext uri="{FF2B5EF4-FFF2-40B4-BE49-F238E27FC236}">
                    <a16:creationId xmlns:a16="http://schemas.microsoft.com/office/drawing/2014/main" id="{202902B0-2314-D6F0-4822-EF986647120A}"/>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7" name="Freeform: Shape 145">
                <a:extLst>
                  <a:ext uri="{FF2B5EF4-FFF2-40B4-BE49-F238E27FC236}">
                    <a16:creationId xmlns:a16="http://schemas.microsoft.com/office/drawing/2014/main" id="{B890E0B9-9DB0-6AF8-DA0B-2E13F9CE8794}"/>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8" name="Freeform: Shape 146">
                <a:extLst>
                  <a:ext uri="{FF2B5EF4-FFF2-40B4-BE49-F238E27FC236}">
                    <a16:creationId xmlns:a16="http://schemas.microsoft.com/office/drawing/2014/main" id="{73593DB9-3722-596D-9FAB-0EA88B852D42}"/>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9" name="Freeform: Shape 147">
                <a:extLst>
                  <a:ext uri="{FF2B5EF4-FFF2-40B4-BE49-F238E27FC236}">
                    <a16:creationId xmlns:a16="http://schemas.microsoft.com/office/drawing/2014/main" id="{2318831A-ADAF-D87A-D4F6-EB76D5D9DC00}"/>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0" name="Freeform: Shape 148">
                <a:extLst>
                  <a:ext uri="{FF2B5EF4-FFF2-40B4-BE49-F238E27FC236}">
                    <a16:creationId xmlns:a16="http://schemas.microsoft.com/office/drawing/2014/main" id="{B4219E9B-FE83-1E92-D605-3C7B484AEAC5}"/>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1" name="Freeform: Shape 149">
                <a:extLst>
                  <a:ext uri="{FF2B5EF4-FFF2-40B4-BE49-F238E27FC236}">
                    <a16:creationId xmlns:a16="http://schemas.microsoft.com/office/drawing/2014/main" id="{49D5BA8F-0278-79EE-B1E7-FE80E5DF6CCA}"/>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2" name="Freeform: Shape 150">
                <a:extLst>
                  <a:ext uri="{FF2B5EF4-FFF2-40B4-BE49-F238E27FC236}">
                    <a16:creationId xmlns:a16="http://schemas.microsoft.com/office/drawing/2014/main" id="{C49E4EE3-0FFE-CB9E-CC73-2A1AFC71B8A7}"/>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3" name="Freeform: Shape 151">
                <a:extLst>
                  <a:ext uri="{FF2B5EF4-FFF2-40B4-BE49-F238E27FC236}">
                    <a16:creationId xmlns:a16="http://schemas.microsoft.com/office/drawing/2014/main" id="{D786AF54-38CE-0657-338E-6EEFBC8BE2B0}"/>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4" name="Freeform: Shape 152">
                <a:extLst>
                  <a:ext uri="{FF2B5EF4-FFF2-40B4-BE49-F238E27FC236}">
                    <a16:creationId xmlns:a16="http://schemas.microsoft.com/office/drawing/2014/main" id="{BAAA88C8-ADC8-FDA0-56DC-1AD099FE49B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5" name="Freeform: Shape 153">
                <a:extLst>
                  <a:ext uri="{FF2B5EF4-FFF2-40B4-BE49-F238E27FC236}">
                    <a16:creationId xmlns:a16="http://schemas.microsoft.com/office/drawing/2014/main" id="{7F016FFF-9C30-2706-94DE-E99446C82EAE}"/>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6" name="Freeform: Shape 154">
                <a:extLst>
                  <a:ext uri="{FF2B5EF4-FFF2-40B4-BE49-F238E27FC236}">
                    <a16:creationId xmlns:a16="http://schemas.microsoft.com/office/drawing/2014/main" id="{785E9A80-4398-E072-7E55-73F370C2DE6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7" name="Freeform: Shape 155">
                <a:extLst>
                  <a:ext uri="{FF2B5EF4-FFF2-40B4-BE49-F238E27FC236}">
                    <a16:creationId xmlns:a16="http://schemas.microsoft.com/office/drawing/2014/main" id="{807B3314-E6F2-45BC-DA08-A6B33C2B8CD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78" name="Freeform: Shape 156">
                <a:extLst>
                  <a:ext uri="{FF2B5EF4-FFF2-40B4-BE49-F238E27FC236}">
                    <a16:creationId xmlns:a16="http://schemas.microsoft.com/office/drawing/2014/main" id="{7EC15654-E5FD-F098-04B5-AD3B44049F9E}"/>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279" name="Freeform: Shape 157">
                <a:extLst>
                  <a:ext uri="{FF2B5EF4-FFF2-40B4-BE49-F238E27FC236}">
                    <a16:creationId xmlns:a16="http://schemas.microsoft.com/office/drawing/2014/main" id="{84FF780F-546E-C892-EF4C-D62E02A7ED0E}"/>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280" name="Freeform: Shape 158">
                <a:extLst>
                  <a:ext uri="{FF2B5EF4-FFF2-40B4-BE49-F238E27FC236}">
                    <a16:creationId xmlns:a16="http://schemas.microsoft.com/office/drawing/2014/main" id="{078905F8-B95A-2FB3-DF5E-B4389AE7D50F}"/>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81" name="Freeform: Shape 159">
                <a:extLst>
                  <a:ext uri="{FF2B5EF4-FFF2-40B4-BE49-F238E27FC236}">
                    <a16:creationId xmlns:a16="http://schemas.microsoft.com/office/drawing/2014/main" id="{6189FBFB-389B-B278-2553-FC5F28D9BE73}"/>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82" name="Freeform: Shape 160">
                <a:extLst>
                  <a:ext uri="{FF2B5EF4-FFF2-40B4-BE49-F238E27FC236}">
                    <a16:creationId xmlns:a16="http://schemas.microsoft.com/office/drawing/2014/main" id="{B9582A29-926B-4022-74E9-E80BCDF41A62}"/>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6" name="Group 195">
              <a:extLst>
                <a:ext uri="{FF2B5EF4-FFF2-40B4-BE49-F238E27FC236}">
                  <a16:creationId xmlns:a16="http://schemas.microsoft.com/office/drawing/2014/main" id="{7765B2B6-F687-B1A0-C8CB-B480269B7D5D}"/>
                </a:ext>
              </a:extLst>
            </p:cNvPr>
            <p:cNvGrpSpPr/>
            <p:nvPr/>
          </p:nvGrpSpPr>
          <p:grpSpPr>
            <a:xfrm>
              <a:off x="10790283" y="4770606"/>
              <a:ext cx="1264298" cy="1005053"/>
              <a:chOff x="8867133" y="-492224"/>
              <a:chExt cx="1264298" cy="1005053"/>
            </a:xfrm>
          </p:grpSpPr>
          <p:sp>
            <p:nvSpPr>
              <p:cNvPr id="223" name="Freeform: Shape 131">
                <a:extLst>
                  <a:ext uri="{FF2B5EF4-FFF2-40B4-BE49-F238E27FC236}">
                    <a16:creationId xmlns:a16="http://schemas.microsoft.com/office/drawing/2014/main" id="{A18B3889-AB13-53BE-2D2C-5F3058D92D73}"/>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24" name="Freeform: Shape 132">
                <a:extLst>
                  <a:ext uri="{FF2B5EF4-FFF2-40B4-BE49-F238E27FC236}">
                    <a16:creationId xmlns:a16="http://schemas.microsoft.com/office/drawing/2014/main" id="{0B197A8F-A1CF-9810-93C5-874DAAE3B85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5" name="Freeform: Shape 133">
                <a:extLst>
                  <a:ext uri="{FF2B5EF4-FFF2-40B4-BE49-F238E27FC236}">
                    <a16:creationId xmlns:a16="http://schemas.microsoft.com/office/drawing/2014/main" id="{9D9D23BA-BB7A-4533-A18F-A978297A75DD}"/>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6" name="Freeform: Shape 134">
                <a:extLst>
                  <a:ext uri="{FF2B5EF4-FFF2-40B4-BE49-F238E27FC236}">
                    <a16:creationId xmlns:a16="http://schemas.microsoft.com/office/drawing/2014/main" id="{BBA049FF-0CA9-5777-F3EC-9CBF878B188B}"/>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27" name="Freeform: Shape 135">
                <a:extLst>
                  <a:ext uri="{FF2B5EF4-FFF2-40B4-BE49-F238E27FC236}">
                    <a16:creationId xmlns:a16="http://schemas.microsoft.com/office/drawing/2014/main" id="{9EB985FC-006E-6E22-D801-FFF1C621D466}"/>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8" name="Freeform: Shape 136">
                <a:extLst>
                  <a:ext uri="{FF2B5EF4-FFF2-40B4-BE49-F238E27FC236}">
                    <a16:creationId xmlns:a16="http://schemas.microsoft.com/office/drawing/2014/main" id="{16F63C8C-77B6-ED30-7F41-34F662BFBFFE}"/>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9" name="Freeform: Shape 137">
                <a:extLst>
                  <a:ext uri="{FF2B5EF4-FFF2-40B4-BE49-F238E27FC236}">
                    <a16:creationId xmlns:a16="http://schemas.microsoft.com/office/drawing/2014/main" id="{0737BEA7-5D85-2AD8-00E7-04CCFFA8958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0" name="Freeform: Shape 138">
                <a:extLst>
                  <a:ext uri="{FF2B5EF4-FFF2-40B4-BE49-F238E27FC236}">
                    <a16:creationId xmlns:a16="http://schemas.microsoft.com/office/drawing/2014/main" id="{BF8C2B69-152E-74FE-9E61-7235B8B48C2B}"/>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1" name="Freeform: Shape 139">
                <a:extLst>
                  <a:ext uri="{FF2B5EF4-FFF2-40B4-BE49-F238E27FC236}">
                    <a16:creationId xmlns:a16="http://schemas.microsoft.com/office/drawing/2014/main" id="{A7DBE652-36DF-9163-08EA-EA412F47EA5D}"/>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2" name="Freeform: Shape 140">
                <a:extLst>
                  <a:ext uri="{FF2B5EF4-FFF2-40B4-BE49-F238E27FC236}">
                    <a16:creationId xmlns:a16="http://schemas.microsoft.com/office/drawing/2014/main" id="{D80C1650-9F41-3245-43E5-4DB873E10329}"/>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3" name="Freeform: Shape 141">
                <a:extLst>
                  <a:ext uri="{FF2B5EF4-FFF2-40B4-BE49-F238E27FC236}">
                    <a16:creationId xmlns:a16="http://schemas.microsoft.com/office/drawing/2014/main" id="{CAF9A948-8F72-203E-3516-C758594DB9F5}"/>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4" name="Freeform: Shape 142">
                <a:extLst>
                  <a:ext uri="{FF2B5EF4-FFF2-40B4-BE49-F238E27FC236}">
                    <a16:creationId xmlns:a16="http://schemas.microsoft.com/office/drawing/2014/main" id="{1EAD676A-689E-D3C3-7D9D-C4651E466E7C}"/>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5" name="Freeform: Shape 143">
                <a:extLst>
                  <a:ext uri="{FF2B5EF4-FFF2-40B4-BE49-F238E27FC236}">
                    <a16:creationId xmlns:a16="http://schemas.microsoft.com/office/drawing/2014/main" id="{4E638940-93C1-F526-9CD1-DCD4ED731490}"/>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6" name="Freeform: Shape 144">
                <a:extLst>
                  <a:ext uri="{FF2B5EF4-FFF2-40B4-BE49-F238E27FC236}">
                    <a16:creationId xmlns:a16="http://schemas.microsoft.com/office/drawing/2014/main" id="{B1D81BAB-ECCC-A195-ECC8-C46CF423AA5E}"/>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7" name="Freeform: Shape 145">
                <a:extLst>
                  <a:ext uri="{FF2B5EF4-FFF2-40B4-BE49-F238E27FC236}">
                    <a16:creationId xmlns:a16="http://schemas.microsoft.com/office/drawing/2014/main" id="{05C89757-E599-FECF-2D50-5955585297AC}"/>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8" name="Freeform: Shape 146">
                <a:extLst>
                  <a:ext uri="{FF2B5EF4-FFF2-40B4-BE49-F238E27FC236}">
                    <a16:creationId xmlns:a16="http://schemas.microsoft.com/office/drawing/2014/main" id="{E1360129-27B1-BD79-C8AA-8F44DB5A3B33}"/>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9" name="Freeform: Shape 147">
                <a:extLst>
                  <a:ext uri="{FF2B5EF4-FFF2-40B4-BE49-F238E27FC236}">
                    <a16:creationId xmlns:a16="http://schemas.microsoft.com/office/drawing/2014/main" id="{13DFD579-809B-8474-883A-4B55CDD32D9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0" name="Freeform: Shape 148">
                <a:extLst>
                  <a:ext uri="{FF2B5EF4-FFF2-40B4-BE49-F238E27FC236}">
                    <a16:creationId xmlns:a16="http://schemas.microsoft.com/office/drawing/2014/main" id="{88EA25CE-7CB4-5194-ED47-61E059C6944B}"/>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1" name="Freeform: Shape 149">
                <a:extLst>
                  <a:ext uri="{FF2B5EF4-FFF2-40B4-BE49-F238E27FC236}">
                    <a16:creationId xmlns:a16="http://schemas.microsoft.com/office/drawing/2014/main" id="{2D8D8CE6-E1B7-587A-847C-5941ACB9AC15}"/>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2" name="Freeform: Shape 150">
                <a:extLst>
                  <a:ext uri="{FF2B5EF4-FFF2-40B4-BE49-F238E27FC236}">
                    <a16:creationId xmlns:a16="http://schemas.microsoft.com/office/drawing/2014/main" id="{8BC5CBC6-9EE9-39D7-ED8F-07710A360E00}"/>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3" name="Freeform: Shape 151">
                <a:extLst>
                  <a:ext uri="{FF2B5EF4-FFF2-40B4-BE49-F238E27FC236}">
                    <a16:creationId xmlns:a16="http://schemas.microsoft.com/office/drawing/2014/main" id="{1B3D5177-AF08-AB1C-DC75-17BBB1F301EE}"/>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4" name="Freeform: Shape 152">
                <a:extLst>
                  <a:ext uri="{FF2B5EF4-FFF2-40B4-BE49-F238E27FC236}">
                    <a16:creationId xmlns:a16="http://schemas.microsoft.com/office/drawing/2014/main" id="{1A722BFE-03A6-890F-92C9-AABC3C35AF7A}"/>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5" name="Freeform: Shape 153">
                <a:extLst>
                  <a:ext uri="{FF2B5EF4-FFF2-40B4-BE49-F238E27FC236}">
                    <a16:creationId xmlns:a16="http://schemas.microsoft.com/office/drawing/2014/main" id="{78053181-E1FD-7EC5-8947-FB4A54AA7E5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6" name="Freeform: Shape 154">
                <a:extLst>
                  <a:ext uri="{FF2B5EF4-FFF2-40B4-BE49-F238E27FC236}">
                    <a16:creationId xmlns:a16="http://schemas.microsoft.com/office/drawing/2014/main" id="{9ED2E186-9CFC-81CF-7691-8085C576E840}"/>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7" name="Freeform: Shape 155">
                <a:extLst>
                  <a:ext uri="{FF2B5EF4-FFF2-40B4-BE49-F238E27FC236}">
                    <a16:creationId xmlns:a16="http://schemas.microsoft.com/office/drawing/2014/main" id="{9EB89204-39A6-4131-F605-2828D960BF1C}"/>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48" name="Freeform: Shape 156">
                <a:extLst>
                  <a:ext uri="{FF2B5EF4-FFF2-40B4-BE49-F238E27FC236}">
                    <a16:creationId xmlns:a16="http://schemas.microsoft.com/office/drawing/2014/main" id="{4ADB8665-025E-D139-05C5-F5C3012D55AE}"/>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249" name="Freeform: Shape 157">
                <a:extLst>
                  <a:ext uri="{FF2B5EF4-FFF2-40B4-BE49-F238E27FC236}">
                    <a16:creationId xmlns:a16="http://schemas.microsoft.com/office/drawing/2014/main" id="{8131E12C-599B-E502-7A80-678C7CEC1ACD}"/>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250" name="Freeform: Shape 158">
                <a:extLst>
                  <a:ext uri="{FF2B5EF4-FFF2-40B4-BE49-F238E27FC236}">
                    <a16:creationId xmlns:a16="http://schemas.microsoft.com/office/drawing/2014/main" id="{C0E3567B-CB0B-EB69-D811-09D763F85B60}"/>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51" name="Freeform: Shape 159">
                <a:extLst>
                  <a:ext uri="{FF2B5EF4-FFF2-40B4-BE49-F238E27FC236}">
                    <a16:creationId xmlns:a16="http://schemas.microsoft.com/office/drawing/2014/main" id="{6BFF59CA-0AB7-F3D3-766B-50E9FF642A78}"/>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52" name="Freeform: Shape 160">
                <a:extLst>
                  <a:ext uri="{FF2B5EF4-FFF2-40B4-BE49-F238E27FC236}">
                    <a16:creationId xmlns:a16="http://schemas.microsoft.com/office/drawing/2014/main" id="{CFF006CC-2504-600E-8C8D-061BF611536F}"/>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7" name="Group 196">
              <a:extLst>
                <a:ext uri="{FF2B5EF4-FFF2-40B4-BE49-F238E27FC236}">
                  <a16:creationId xmlns:a16="http://schemas.microsoft.com/office/drawing/2014/main" id="{20FAEAC8-7633-C0ED-16D8-85DD90DB6BA7}"/>
                </a:ext>
              </a:extLst>
            </p:cNvPr>
            <p:cNvGrpSpPr/>
            <p:nvPr/>
          </p:nvGrpSpPr>
          <p:grpSpPr>
            <a:xfrm>
              <a:off x="10701084" y="5836321"/>
              <a:ext cx="1493520" cy="1021679"/>
              <a:chOff x="10698480" y="0"/>
              <a:chExt cx="1493520" cy="1021679"/>
            </a:xfrm>
          </p:grpSpPr>
          <p:sp>
            <p:nvSpPr>
              <p:cNvPr id="198" name="Rectangle 197">
                <a:extLst>
                  <a:ext uri="{FF2B5EF4-FFF2-40B4-BE49-F238E27FC236}">
                    <a16:creationId xmlns:a16="http://schemas.microsoft.com/office/drawing/2014/main" id="{EBCF0B54-351D-C38D-7663-135FEC1FF921}"/>
                  </a:ext>
                </a:extLst>
              </p:cNvPr>
              <p:cNvSpPr/>
              <p:nvPr/>
            </p:nvSpPr>
            <p:spPr>
              <a:xfrm>
                <a:off x="10698480" y="0"/>
                <a:ext cx="1493520" cy="1021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a:extLst>
                  <a:ext uri="{FF2B5EF4-FFF2-40B4-BE49-F238E27FC236}">
                    <a16:creationId xmlns:a16="http://schemas.microsoft.com/office/drawing/2014/main" id="{AA008DC5-5FFA-3CA6-E50E-455ED3A807FA}"/>
                  </a:ext>
                </a:extLst>
              </p:cNvPr>
              <p:cNvGrpSpPr/>
              <p:nvPr/>
            </p:nvGrpSpPr>
            <p:grpSpPr>
              <a:xfrm>
                <a:off x="10787679" y="97530"/>
                <a:ext cx="1264298" cy="769086"/>
                <a:chOff x="8867133" y="-492224"/>
                <a:chExt cx="1264298" cy="769086"/>
              </a:xfrm>
            </p:grpSpPr>
            <p:sp>
              <p:nvSpPr>
                <p:cNvPr id="200" name="Freeform: Shape 131">
                  <a:extLst>
                    <a:ext uri="{FF2B5EF4-FFF2-40B4-BE49-F238E27FC236}">
                      <a16:creationId xmlns:a16="http://schemas.microsoft.com/office/drawing/2014/main" id="{614D64B0-A2BB-D2A1-7B26-719E2968FB78}"/>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01" name="Freeform: Shape 132">
                  <a:extLst>
                    <a:ext uri="{FF2B5EF4-FFF2-40B4-BE49-F238E27FC236}">
                      <a16:creationId xmlns:a16="http://schemas.microsoft.com/office/drawing/2014/main" id="{324D23FB-7C6E-2B25-2737-824F9C2827AA}"/>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2" name="Freeform: Shape 133">
                  <a:extLst>
                    <a:ext uri="{FF2B5EF4-FFF2-40B4-BE49-F238E27FC236}">
                      <a16:creationId xmlns:a16="http://schemas.microsoft.com/office/drawing/2014/main" id="{291001BA-A2AD-02D8-95F8-1AFD49B5200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3" name="Freeform: Shape 134">
                  <a:extLst>
                    <a:ext uri="{FF2B5EF4-FFF2-40B4-BE49-F238E27FC236}">
                      <a16:creationId xmlns:a16="http://schemas.microsoft.com/office/drawing/2014/main" id="{95E36737-AF0F-ADF0-EC67-4A0287AEF073}"/>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04" name="Freeform: Shape 135">
                  <a:extLst>
                    <a:ext uri="{FF2B5EF4-FFF2-40B4-BE49-F238E27FC236}">
                      <a16:creationId xmlns:a16="http://schemas.microsoft.com/office/drawing/2014/main" id="{9006DC27-8FCF-44EE-A555-031F1AB4597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5" name="Freeform: Shape 136">
                  <a:extLst>
                    <a:ext uri="{FF2B5EF4-FFF2-40B4-BE49-F238E27FC236}">
                      <a16:creationId xmlns:a16="http://schemas.microsoft.com/office/drawing/2014/main" id="{DDF25CA9-EE35-7569-A3D5-3C55FEF10432}"/>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6" name="Freeform: Shape 137">
                  <a:extLst>
                    <a:ext uri="{FF2B5EF4-FFF2-40B4-BE49-F238E27FC236}">
                      <a16:creationId xmlns:a16="http://schemas.microsoft.com/office/drawing/2014/main" id="{E79EEFAE-90A4-0F6A-627E-57F7B43CFA26}"/>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07" name="Freeform: Shape 138">
                  <a:extLst>
                    <a:ext uri="{FF2B5EF4-FFF2-40B4-BE49-F238E27FC236}">
                      <a16:creationId xmlns:a16="http://schemas.microsoft.com/office/drawing/2014/main" id="{877D0A70-5296-AF0A-A358-0EC98CD2AD16}"/>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8" name="Freeform: Shape 139">
                  <a:extLst>
                    <a:ext uri="{FF2B5EF4-FFF2-40B4-BE49-F238E27FC236}">
                      <a16:creationId xmlns:a16="http://schemas.microsoft.com/office/drawing/2014/main" id="{A4254E57-33F3-3BAD-FF68-22B91BE861EF}"/>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9" name="Freeform: Shape 140">
                  <a:extLst>
                    <a:ext uri="{FF2B5EF4-FFF2-40B4-BE49-F238E27FC236}">
                      <a16:creationId xmlns:a16="http://schemas.microsoft.com/office/drawing/2014/main" id="{94B6A35E-F6A5-0526-3F52-2DBC259D906E}"/>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0" name="Freeform: Shape 141">
                  <a:extLst>
                    <a:ext uri="{FF2B5EF4-FFF2-40B4-BE49-F238E27FC236}">
                      <a16:creationId xmlns:a16="http://schemas.microsoft.com/office/drawing/2014/main" id="{110BD815-9C88-3C27-3EFA-5D4E89D776D1}"/>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1" name="Freeform: Shape 142">
                  <a:extLst>
                    <a:ext uri="{FF2B5EF4-FFF2-40B4-BE49-F238E27FC236}">
                      <a16:creationId xmlns:a16="http://schemas.microsoft.com/office/drawing/2014/main" id="{4F9E96E1-8F79-42DD-3D00-2076779EAE38}"/>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2" name="Freeform: Shape 143">
                  <a:extLst>
                    <a:ext uri="{FF2B5EF4-FFF2-40B4-BE49-F238E27FC236}">
                      <a16:creationId xmlns:a16="http://schemas.microsoft.com/office/drawing/2014/main" id="{E4DA058D-277D-CDF6-04B1-63B3BD9C9A0A}"/>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3" name="Freeform: Shape 144">
                  <a:extLst>
                    <a:ext uri="{FF2B5EF4-FFF2-40B4-BE49-F238E27FC236}">
                      <a16:creationId xmlns:a16="http://schemas.microsoft.com/office/drawing/2014/main" id="{6F10E194-1BD8-3EDC-7EE8-7E8405DF57D5}"/>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4" name="Freeform: Shape 145">
                  <a:extLst>
                    <a:ext uri="{FF2B5EF4-FFF2-40B4-BE49-F238E27FC236}">
                      <a16:creationId xmlns:a16="http://schemas.microsoft.com/office/drawing/2014/main" id="{29D06D89-63A6-FE9F-3E58-F2D4B46839EF}"/>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5" name="Freeform: Shape 146">
                  <a:extLst>
                    <a:ext uri="{FF2B5EF4-FFF2-40B4-BE49-F238E27FC236}">
                      <a16:creationId xmlns:a16="http://schemas.microsoft.com/office/drawing/2014/main" id="{32051BFF-00A7-EA0F-73E4-61C59544F79F}"/>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6" name="Freeform: Shape 147">
                  <a:extLst>
                    <a:ext uri="{FF2B5EF4-FFF2-40B4-BE49-F238E27FC236}">
                      <a16:creationId xmlns:a16="http://schemas.microsoft.com/office/drawing/2014/main" id="{9B9F7A47-A865-B219-73AD-8FA60BD49DC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7" name="Freeform: Shape 155">
                  <a:extLst>
                    <a:ext uri="{FF2B5EF4-FFF2-40B4-BE49-F238E27FC236}">
                      <a16:creationId xmlns:a16="http://schemas.microsoft.com/office/drawing/2014/main" id="{B529A8E0-4EBA-B745-FF64-0C7EB1DAAB0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18" name="Freeform: Shape 156">
                  <a:extLst>
                    <a:ext uri="{FF2B5EF4-FFF2-40B4-BE49-F238E27FC236}">
                      <a16:creationId xmlns:a16="http://schemas.microsoft.com/office/drawing/2014/main" id="{D732A7E1-68DA-2E1E-96AF-14C8FA7FE6FA}"/>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219" name="Freeform: Shape 157">
                  <a:extLst>
                    <a:ext uri="{FF2B5EF4-FFF2-40B4-BE49-F238E27FC236}">
                      <a16:creationId xmlns:a16="http://schemas.microsoft.com/office/drawing/2014/main" id="{636C6756-93AE-738D-2BDB-946C87602CBD}"/>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220" name="Freeform: Shape 158">
                  <a:extLst>
                    <a:ext uri="{FF2B5EF4-FFF2-40B4-BE49-F238E27FC236}">
                      <a16:creationId xmlns:a16="http://schemas.microsoft.com/office/drawing/2014/main" id="{9FB60ACC-4591-B6D6-CEA9-4A460BE73A10}"/>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21" name="Freeform: Shape 159">
                  <a:extLst>
                    <a:ext uri="{FF2B5EF4-FFF2-40B4-BE49-F238E27FC236}">
                      <a16:creationId xmlns:a16="http://schemas.microsoft.com/office/drawing/2014/main" id="{EB34CB89-D635-0812-1F6D-50E856B38781}"/>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22" name="Freeform: Shape 160">
                  <a:extLst>
                    <a:ext uri="{FF2B5EF4-FFF2-40B4-BE49-F238E27FC236}">
                      <a16:creationId xmlns:a16="http://schemas.microsoft.com/office/drawing/2014/main" id="{ED8CA160-B795-D671-8597-3F60E34FAA0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gr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359290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 Steel Arrow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userDrawn="1"/>
        </p:nvSpPr>
        <p:spPr>
          <a:xfrm>
            <a:off x="11267090" y="0"/>
            <a:ext cx="9249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6" name="Rectangle 5">
            <a:extLst>
              <a:ext uri="{FF2B5EF4-FFF2-40B4-BE49-F238E27FC236}">
                <a16:creationId xmlns:a16="http://schemas.microsoft.com/office/drawing/2014/main" id="{6AB575AC-86C2-D337-14DF-FCF46DCC0708}"/>
              </a:ext>
            </a:extLst>
          </p:cNvPr>
          <p:cNvSpPr/>
          <p:nvPr userDrawn="1"/>
        </p:nvSpPr>
        <p:spPr>
          <a:xfrm>
            <a:off x="10591800" y="0"/>
            <a:ext cx="1600200" cy="6852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88A30F-9265-BCE3-A615-A4C5CBA83D7F}"/>
              </a:ext>
            </a:extLst>
          </p:cNvPr>
          <p:cNvGrpSpPr/>
          <p:nvPr userDrawn="1"/>
        </p:nvGrpSpPr>
        <p:grpSpPr>
          <a:xfrm>
            <a:off x="10701084" y="97530"/>
            <a:ext cx="1493520" cy="6760470"/>
            <a:chOff x="10701084" y="97530"/>
            <a:chExt cx="1493520" cy="6760470"/>
          </a:xfrm>
        </p:grpSpPr>
        <p:grpSp>
          <p:nvGrpSpPr>
            <p:cNvPr id="8" name="Group 7">
              <a:extLst>
                <a:ext uri="{FF2B5EF4-FFF2-40B4-BE49-F238E27FC236}">
                  <a16:creationId xmlns:a16="http://schemas.microsoft.com/office/drawing/2014/main" id="{1888CD4B-7FA4-A02E-F15D-75A3248EC872}"/>
                </a:ext>
              </a:extLst>
            </p:cNvPr>
            <p:cNvGrpSpPr/>
            <p:nvPr/>
          </p:nvGrpSpPr>
          <p:grpSpPr>
            <a:xfrm>
              <a:off x="10787679" y="97530"/>
              <a:ext cx="1264298" cy="1005053"/>
              <a:chOff x="8867133" y="-492224"/>
              <a:chExt cx="1264298" cy="1005053"/>
            </a:xfrm>
          </p:grpSpPr>
          <p:sp>
            <p:nvSpPr>
              <p:cNvPr id="163" name="Freeform: Shape 131">
                <a:extLst>
                  <a:ext uri="{FF2B5EF4-FFF2-40B4-BE49-F238E27FC236}">
                    <a16:creationId xmlns:a16="http://schemas.microsoft.com/office/drawing/2014/main" id="{56B6B97A-4291-8C8E-2133-DCE9BFB369C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4" name="Freeform: Shape 132">
                <a:extLst>
                  <a:ext uri="{FF2B5EF4-FFF2-40B4-BE49-F238E27FC236}">
                    <a16:creationId xmlns:a16="http://schemas.microsoft.com/office/drawing/2014/main" id="{9BD29A5B-A2C9-79C3-62EA-DF67CEACA78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5" name="Freeform: Shape 133">
                <a:extLst>
                  <a:ext uri="{FF2B5EF4-FFF2-40B4-BE49-F238E27FC236}">
                    <a16:creationId xmlns:a16="http://schemas.microsoft.com/office/drawing/2014/main" id="{5F8094F7-DE68-381A-4345-11DA72CDEB5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6" name="Freeform: Shape 134">
                <a:extLst>
                  <a:ext uri="{FF2B5EF4-FFF2-40B4-BE49-F238E27FC236}">
                    <a16:creationId xmlns:a16="http://schemas.microsoft.com/office/drawing/2014/main" id="{8A2958D4-6C2A-5AF5-B498-0F6CA9122759}"/>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7" name="Freeform: Shape 135">
                <a:extLst>
                  <a:ext uri="{FF2B5EF4-FFF2-40B4-BE49-F238E27FC236}">
                    <a16:creationId xmlns:a16="http://schemas.microsoft.com/office/drawing/2014/main" id="{67CE069C-5EF1-96EF-C09E-6C40CC733291}"/>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8" name="Freeform: Shape 136">
                <a:extLst>
                  <a:ext uri="{FF2B5EF4-FFF2-40B4-BE49-F238E27FC236}">
                    <a16:creationId xmlns:a16="http://schemas.microsoft.com/office/drawing/2014/main" id="{EDB14819-E4FD-5089-9679-A257326AA753}"/>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9" name="Freeform: Shape 137">
                <a:extLst>
                  <a:ext uri="{FF2B5EF4-FFF2-40B4-BE49-F238E27FC236}">
                    <a16:creationId xmlns:a16="http://schemas.microsoft.com/office/drawing/2014/main" id="{0B35647A-9CB2-65AD-2CF8-974B14DB973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0" name="Freeform: Shape 138">
                <a:extLst>
                  <a:ext uri="{FF2B5EF4-FFF2-40B4-BE49-F238E27FC236}">
                    <a16:creationId xmlns:a16="http://schemas.microsoft.com/office/drawing/2014/main" id="{ED9397FD-B0E3-782D-95F1-A136B033917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1" name="Freeform: Shape 139">
                <a:extLst>
                  <a:ext uri="{FF2B5EF4-FFF2-40B4-BE49-F238E27FC236}">
                    <a16:creationId xmlns:a16="http://schemas.microsoft.com/office/drawing/2014/main" id="{F1CB5C14-5128-09B1-9870-42A50C1D42C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2" name="Freeform: Shape 140">
                <a:extLst>
                  <a:ext uri="{FF2B5EF4-FFF2-40B4-BE49-F238E27FC236}">
                    <a16:creationId xmlns:a16="http://schemas.microsoft.com/office/drawing/2014/main" id="{DB3DB1EF-FA16-5A3F-3B45-071DA4A7BE47}"/>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3" name="Freeform: Shape 141">
                <a:extLst>
                  <a:ext uri="{FF2B5EF4-FFF2-40B4-BE49-F238E27FC236}">
                    <a16:creationId xmlns:a16="http://schemas.microsoft.com/office/drawing/2014/main" id="{CC54C7CE-404C-E167-664F-BF70A5EA14C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4" name="Freeform: Shape 142">
                <a:extLst>
                  <a:ext uri="{FF2B5EF4-FFF2-40B4-BE49-F238E27FC236}">
                    <a16:creationId xmlns:a16="http://schemas.microsoft.com/office/drawing/2014/main" id="{3D72C6C5-C5A4-3896-9C85-678C226D2465}"/>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5" name="Freeform: Shape 143">
                <a:extLst>
                  <a:ext uri="{FF2B5EF4-FFF2-40B4-BE49-F238E27FC236}">
                    <a16:creationId xmlns:a16="http://schemas.microsoft.com/office/drawing/2014/main" id="{F7D6502B-F2CC-DC0F-6F08-CD7ED298CB47}"/>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6" name="Freeform: Shape 144">
                <a:extLst>
                  <a:ext uri="{FF2B5EF4-FFF2-40B4-BE49-F238E27FC236}">
                    <a16:creationId xmlns:a16="http://schemas.microsoft.com/office/drawing/2014/main" id="{9C07EC7B-908F-8CB9-A129-82817A7F699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7" name="Freeform: Shape 145">
                <a:extLst>
                  <a:ext uri="{FF2B5EF4-FFF2-40B4-BE49-F238E27FC236}">
                    <a16:creationId xmlns:a16="http://schemas.microsoft.com/office/drawing/2014/main" id="{949E6842-769D-A768-363B-5B48E9D824B7}"/>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8" name="Freeform: Shape 146">
                <a:extLst>
                  <a:ext uri="{FF2B5EF4-FFF2-40B4-BE49-F238E27FC236}">
                    <a16:creationId xmlns:a16="http://schemas.microsoft.com/office/drawing/2014/main" id="{FC50AC8C-FDCD-8C96-EE92-FADAE78E66E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9" name="Freeform: Shape 147">
                <a:extLst>
                  <a:ext uri="{FF2B5EF4-FFF2-40B4-BE49-F238E27FC236}">
                    <a16:creationId xmlns:a16="http://schemas.microsoft.com/office/drawing/2014/main" id="{3F6A2A4F-46BE-A5E3-F6EA-5170A15152B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0" name="Freeform: Shape 148">
                <a:extLst>
                  <a:ext uri="{FF2B5EF4-FFF2-40B4-BE49-F238E27FC236}">
                    <a16:creationId xmlns:a16="http://schemas.microsoft.com/office/drawing/2014/main" id="{EBEC3D6D-F6F5-7181-3879-BCA7F76FDB49}"/>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1" name="Freeform: Shape 149">
                <a:extLst>
                  <a:ext uri="{FF2B5EF4-FFF2-40B4-BE49-F238E27FC236}">
                    <a16:creationId xmlns:a16="http://schemas.microsoft.com/office/drawing/2014/main" id="{C13EA495-B33A-EEC9-F969-AC17EE4FC0CD}"/>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2" name="Freeform: Shape 150">
                <a:extLst>
                  <a:ext uri="{FF2B5EF4-FFF2-40B4-BE49-F238E27FC236}">
                    <a16:creationId xmlns:a16="http://schemas.microsoft.com/office/drawing/2014/main" id="{66E3145D-F4C8-9EF6-62E2-052167233FFF}"/>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3" name="Freeform: Shape 151">
                <a:extLst>
                  <a:ext uri="{FF2B5EF4-FFF2-40B4-BE49-F238E27FC236}">
                    <a16:creationId xmlns:a16="http://schemas.microsoft.com/office/drawing/2014/main" id="{0BA1163B-D982-6E2C-0F43-6F30E3E3824C}"/>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4" name="Freeform: Shape 152">
                <a:extLst>
                  <a:ext uri="{FF2B5EF4-FFF2-40B4-BE49-F238E27FC236}">
                    <a16:creationId xmlns:a16="http://schemas.microsoft.com/office/drawing/2014/main" id="{7FF982EA-4082-B680-53E8-42DB03DC0E23}"/>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5" name="Freeform: Shape 153">
                <a:extLst>
                  <a:ext uri="{FF2B5EF4-FFF2-40B4-BE49-F238E27FC236}">
                    <a16:creationId xmlns:a16="http://schemas.microsoft.com/office/drawing/2014/main" id="{3DC9F143-8148-43AE-6F69-ACD4FD11B727}"/>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6" name="Freeform: Shape 154">
                <a:extLst>
                  <a:ext uri="{FF2B5EF4-FFF2-40B4-BE49-F238E27FC236}">
                    <a16:creationId xmlns:a16="http://schemas.microsoft.com/office/drawing/2014/main" id="{964E931C-EE88-D315-4907-863EA95A25ED}"/>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7" name="Freeform: Shape 155">
                <a:extLst>
                  <a:ext uri="{FF2B5EF4-FFF2-40B4-BE49-F238E27FC236}">
                    <a16:creationId xmlns:a16="http://schemas.microsoft.com/office/drawing/2014/main" id="{5A08AB21-80C4-D56B-B127-CF280BF371DD}"/>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88" name="Freeform: Shape 156">
                <a:extLst>
                  <a:ext uri="{FF2B5EF4-FFF2-40B4-BE49-F238E27FC236}">
                    <a16:creationId xmlns:a16="http://schemas.microsoft.com/office/drawing/2014/main" id="{DF0184FC-6011-94BE-57F3-8B614267718F}"/>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89" name="Freeform: Shape 157">
                <a:extLst>
                  <a:ext uri="{FF2B5EF4-FFF2-40B4-BE49-F238E27FC236}">
                    <a16:creationId xmlns:a16="http://schemas.microsoft.com/office/drawing/2014/main" id="{A929F709-F2DF-E0CB-1806-9F3FFC48298A}"/>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90" name="Freeform: Shape 158">
                <a:extLst>
                  <a:ext uri="{FF2B5EF4-FFF2-40B4-BE49-F238E27FC236}">
                    <a16:creationId xmlns:a16="http://schemas.microsoft.com/office/drawing/2014/main" id="{E0596825-A9E1-2E01-0F2B-E05D485DC54D}"/>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1" name="Freeform: Shape 159">
                <a:extLst>
                  <a:ext uri="{FF2B5EF4-FFF2-40B4-BE49-F238E27FC236}">
                    <a16:creationId xmlns:a16="http://schemas.microsoft.com/office/drawing/2014/main" id="{7034EA74-C26A-1C55-865A-849AC1CCEF49}"/>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2" name="Freeform: Shape 160">
                <a:extLst>
                  <a:ext uri="{FF2B5EF4-FFF2-40B4-BE49-F238E27FC236}">
                    <a16:creationId xmlns:a16="http://schemas.microsoft.com/office/drawing/2014/main" id="{50B59498-F10C-EE70-EE6E-786EE4F9A83D}"/>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0F6DAF68-D073-21C0-20B7-AFB7F0F6C27A}"/>
                </a:ext>
              </a:extLst>
            </p:cNvPr>
            <p:cNvGrpSpPr/>
            <p:nvPr/>
          </p:nvGrpSpPr>
          <p:grpSpPr>
            <a:xfrm>
              <a:off x="10787679" y="1260775"/>
              <a:ext cx="1264298" cy="1005053"/>
              <a:chOff x="8867133" y="-492224"/>
              <a:chExt cx="1264298" cy="1005053"/>
            </a:xfrm>
          </p:grpSpPr>
          <p:sp>
            <p:nvSpPr>
              <p:cNvPr id="133" name="Freeform: Shape 131">
                <a:extLst>
                  <a:ext uri="{FF2B5EF4-FFF2-40B4-BE49-F238E27FC236}">
                    <a16:creationId xmlns:a16="http://schemas.microsoft.com/office/drawing/2014/main" id="{520CB969-C85C-AAD1-71B8-0653FD5E0A56}"/>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4" name="Freeform: Shape 132">
                <a:extLst>
                  <a:ext uri="{FF2B5EF4-FFF2-40B4-BE49-F238E27FC236}">
                    <a16:creationId xmlns:a16="http://schemas.microsoft.com/office/drawing/2014/main" id="{332CDA43-1BC7-D15E-6372-E35F24C12F24}"/>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3">
                <a:extLst>
                  <a:ext uri="{FF2B5EF4-FFF2-40B4-BE49-F238E27FC236}">
                    <a16:creationId xmlns:a16="http://schemas.microsoft.com/office/drawing/2014/main" id="{A8322AA3-A0E2-8FA9-4907-62AA83F5925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6" name="Freeform: Shape 134">
                <a:extLst>
                  <a:ext uri="{FF2B5EF4-FFF2-40B4-BE49-F238E27FC236}">
                    <a16:creationId xmlns:a16="http://schemas.microsoft.com/office/drawing/2014/main" id="{CD2E92E2-A6A5-421E-07EC-67510C893E8E}"/>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7" name="Freeform: Shape 135">
                <a:extLst>
                  <a:ext uri="{FF2B5EF4-FFF2-40B4-BE49-F238E27FC236}">
                    <a16:creationId xmlns:a16="http://schemas.microsoft.com/office/drawing/2014/main" id="{7C5136ED-9271-FEB3-E689-E74DB07EE59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6">
                <a:extLst>
                  <a:ext uri="{FF2B5EF4-FFF2-40B4-BE49-F238E27FC236}">
                    <a16:creationId xmlns:a16="http://schemas.microsoft.com/office/drawing/2014/main" id="{6946669F-5EB3-B6C3-FDF9-0682F9E8512B}"/>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9" name="Freeform: Shape 137">
                <a:extLst>
                  <a:ext uri="{FF2B5EF4-FFF2-40B4-BE49-F238E27FC236}">
                    <a16:creationId xmlns:a16="http://schemas.microsoft.com/office/drawing/2014/main" id="{CAEB37A5-447D-5E34-AD4E-F562D57F8F0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0" name="Freeform: Shape 138">
                <a:extLst>
                  <a:ext uri="{FF2B5EF4-FFF2-40B4-BE49-F238E27FC236}">
                    <a16:creationId xmlns:a16="http://schemas.microsoft.com/office/drawing/2014/main" id="{CBEEA2A6-29CB-213B-2958-258B8E97770B}"/>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39">
                <a:extLst>
                  <a:ext uri="{FF2B5EF4-FFF2-40B4-BE49-F238E27FC236}">
                    <a16:creationId xmlns:a16="http://schemas.microsoft.com/office/drawing/2014/main" id="{DCD09A83-EA0C-C69A-939F-14808EDD763B}"/>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2" name="Freeform: Shape 140">
                <a:extLst>
                  <a:ext uri="{FF2B5EF4-FFF2-40B4-BE49-F238E27FC236}">
                    <a16:creationId xmlns:a16="http://schemas.microsoft.com/office/drawing/2014/main" id="{E186D42B-2A6D-65B1-7BDE-A61252FB616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3" name="Freeform: Shape 141">
                <a:extLst>
                  <a:ext uri="{FF2B5EF4-FFF2-40B4-BE49-F238E27FC236}">
                    <a16:creationId xmlns:a16="http://schemas.microsoft.com/office/drawing/2014/main" id="{D07BEF57-FCC0-DD8D-862B-C01D2B9CDC26}"/>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2">
                <a:extLst>
                  <a:ext uri="{FF2B5EF4-FFF2-40B4-BE49-F238E27FC236}">
                    <a16:creationId xmlns:a16="http://schemas.microsoft.com/office/drawing/2014/main" id="{1500FAB2-AA7D-C39D-63C4-C9BA6F24543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5" name="Freeform: Shape 143">
                <a:extLst>
                  <a:ext uri="{FF2B5EF4-FFF2-40B4-BE49-F238E27FC236}">
                    <a16:creationId xmlns:a16="http://schemas.microsoft.com/office/drawing/2014/main" id="{FEEF5E23-9D10-1818-941F-F885CED3128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6" name="Freeform: Shape 144">
                <a:extLst>
                  <a:ext uri="{FF2B5EF4-FFF2-40B4-BE49-F238E27FC236}">
                    <a16:creationId xmlns:a16="http://schemas.microsoft.com/office/drawing/2014/main" id="{3CF334B8-EF72-1F48-987D-E73318B91E93}"/>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5">
                <a:extLst>
                  <a:ext uri="{FF2B5EF4-FFF2-40B4-BE49-F238E27FC236}">
                    <a16:creationId xmlns:a16="http://schemas.microsoft.com/office/drawing/2014/main" id="{27E4791C-B151-C8B9-64FC-D9D6C772A29E}"/>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8" name="Freeform: Shape 146">
                <a:extLst>
                  <a:ext uri="{FF2B5EF4-FFF2-40B4-BE49-F238E27FC236}">
                    <a16:creationId xmlns:a16="http://schemas.microsoft.com/office/drawing/2014/main" id="{70555BFE-5550-992E-5191-4DA466F2E00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9" name="Freeform: Shape 147">
                <a:extLst>
                  <a:ext uri="{FF2B5EF4-FFF2-40B4-BE49-F238E27FC236}">
                    <a16:creationId xmlns:a16="http://schemas.microsoft.com/office/drawing/2014/main" id="{AEF54566-4562-FC20-0DB1-809E3791A91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8">
                <a:extLst>
                  <a:ext uri="{FF2B5EF4-FFF2-40B4-BE49-F238E27FC236}">
                    <a16:creationId xmlns:a16="http://schemas.microsoft.com/office/drawing/2014/main" id="{A0AC34BE-C0C6-49D1-2EB6-8AD514D26792}"/>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1" name="Freeform: Shape 149">
                <a:extLst>
                  <a:ext uri="{FF2B5EF4-FFF2-40B4-BE49-F238E27FC236}">
                    <a16:creationId xmlns:a16="http://schemas.microsoft.com/office/drawing/2014/main" id="{9FD45D6F-FF68-4162-E44F-796F199F5F8E}"/>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2" name="Freeform: Shape 150">
                <a:extLst>
                  <a:ext uri="{FF2B5EF4-FFF2-40B4-BE49-F238E27FC236}">
                    <a16:creationId xmlns:a16="http://schemas.microsoft.com/office/drawing/2014/main" id="{DE31656C-78D4-B214-39D1-94D2B2AADCC4}"/>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1">
                <a:extLst>
                  <a:ext uri="{FF2B5EF4-FFF2-40B4-BE49-F238E27FC236}">
                    <a16:creationId xmlns:a16="http://schemas.microsoft.com/office/drawing/2014/main" id="{B968E7FA-4B62-9B0E-1CAD-EAD7F545447A}"/>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4" name="Freeform: Shape 152">
                <a:extLst>
                  <a:ext uri="{FF2B5EF4-FFF2-40B4-BE49-F238E27FC236}">
                    <a16:creationId xmlns:a16="http://schemas.microsoft.com/office/drawing/2014/main" id="{F687CE48-2731-7EF3-58F4-1EEC38F77E4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5" name="Freeform: Shape 153">
                <a:extLst>
                  <a:ext uri="{FF2B5EF4-FFF2-40B4-BE49-F238E27FC236}">
                    <a16:creationId xmlns:a16="http://schemas.microsoft.com/office/drawing/2014/main" id="{B3B9572D-83B3-A012-EAA8-C6AA68AF233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4">
                <a:extLst>
                  <a:ext uri="{FF2B5EF4-FFF2-40B4-BE49-F238E27FC236}">
                    <a16:creationId xmlns:a16="http://schemas.microsoft.com/office/drawing/2014/main" id="{6699C170-539E-0164-76B7-090E2703349F}"/>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7" name="Freeform: Shape 155">
                <a:extLst>
                  <a:ext uri="{FF2B5EF4-FFF2-40B4-BE49-F238E27FC236}">
                    <a16:creationId xmlns:a16="http://schemas.microsoft.com/office/drawing/2014/main" id="{FF93B785-F15C-DB38-D0B7-A43F181CF782}"/>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8" name="Freeform: Shape 156">
                <a:extLst>
                  <a:ext uri="{FF2B5EF4-FFF2-40B4-BE49-F238E27FC236}">
                    <a16:creationId xmlns:a16="http://schemas.microsoft.com/office/drawing/2014/main" id="{A890194D-09B1-5713-0046-E676BD8DD627}"/>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7">
                <a:extLst>
                  <a:ext uri="{FF2B5EF4-FFF2-40B4-BE49-F238E27FC236}">
                    <a16:creationId xmlns:a16="http://schemas.microsoft.com/office/drawing/2014/main" id="{52C3C080-52DB-8623-94C1-99B1C5433814}"/>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60" name="Freeform: Shape 158">
                <a:extLst>
                  <a:ext uri="{FF2B5EF4-FFF2-40B4-BE49-F238E27FC236}">
                    <a16:creationId xmlns:a16="http://schemas.microsoft.com/office/drawing/2014/main" id="{0764D90B-B992-2851-7FB3-A40B779C9AF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59">
                <a:extLst>
                  <a:ext uri="{FF2B5EF4-FFF2-40B4-BE49-F238E27FC236}">
                    <a16:creationId xmlns:a16="http://schemas.microsoft.com/office/drawing/2014/main" id="{4DD70F15-0946-8C90-D7A7-C2EA1125AAE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2" name="Freeform: Shape 160">
                <a:extLst>
                  <a:ext uri="{FF2B5EF4-FFF2-40B4-BE49-F238E27FC236}">
                    <a16:creationId xmlns:a16="http://schemas.microsoft.com/office/drawing/2014/main" id="{B82C1C03-D64D-AC6A-748C-9B2124EE6218}"/>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F7255A2-752F-85BD-BADD-256B41ED5BB6}"/>
                </a:ext>
              </a:extLst>
            </p:cNvPr>
            <p:cNvGrpSpPr/>
            <p:nvPr/>
          </p:nvGrpSpPr>
          <p:grpSpPr>
            <a:xfrm>
              <a:off x="10787679" y="2413972"/>
              <a:ext cx="1264298" cy="1005053"/>
              <a:chOff x="8867133" y="-492224"/>
              <a:chExt cx="1264298" cy="1005053"/>
            </a:xfrm>
          </p:grpSpPr>
          <p:sp>
            <p:nvSpPr>
              <p:cNvPr id="103" name="Freeform: Shape 131">
                <a:extLst>
                  <a:ext uri="{FF2B5EF4-FFF2-40B4-BE49-F238E27FC236}">
                    <a16:creationId xmlns:a16="http://schemas.microsoft.com/office/drawing/2014/main" id="{2EA77D5A-7469-D1AB-AF1D-52E8E5B0631A}"/>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4" name="Freeform: Shape 132">
                <a:extLst>
                  <a:ext uri="{FF2B5EF4-FFF2-40B4-BE49-F238E27FC236}">
                    <a16:creationId xmlns:a16="http://schemas.microsoft.com/office/drawing/2014/main" id="{67780946-836D-EE96-E09D-8AC4B30016A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5" name="Freeform: Shape 133">
                <a:extLst>
                  <a:ext uri="{FF2B5EF4-FFF2-40B4-BE49-F238E27FC236}">
                    <a16:creationId xmlns:a16="http://schemas.microsoft.com/office/drawing/2014/main" id="{A0E4A56D-06C9-FADE-8C06-59D92FF4A29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6" name="Freeform: Shape 134">
                <a:extLst>
                  <a:ext uri="{FF2B5EF4-FFF2-40B4-BE49-F238E27FC236}">
                    <a16:creationId xmlns:a16="http://schemas.microsoft.com/office/drawing/2014/main" id="{CC26B048-C071-BD27-D439-C7FAECF15DE3}"/>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7" name="Freeform: Shape 135">
                <a:extLst>
                  <a:ext uri="{FF2B5EF4-FFF2-40B4-BE49-F238E27FC236}">
                    <a16:creationId xmlns:a16="http://schemas.microsoft.com/office/drawing/2014/main" id="{1370A7F9-121F-EF4C-1CA9-333A4024D972}"/>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8" name="Freeform: Shape 136">
                <a:extLst>
                  <a:ext uri="{FF2B5EF4-FFF2-40B4-BE49-F238E27FC236}">
                    <a16:creationId xmlns:a16="http://schemas.microsoft.com/office/drawing/2014/main" id="{D2005AFE-C8E5-9B26-B3C0-0EE3E2EA460F}"/>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9" name="Freeform: Shape 137">
                <a:extLst>
                  <a:ext uri="{FF2B5EF4-FFF2-40B4-BE49-F238E27FC236}">
                    <a16:creationId xmlns:a16="http://schemas.microsoft.com/office/drawing/2014/main" id="{75A320E4-B9D5-B37A-2321-D7BD826CE3F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0" name="Freeform: Shape 138">
                <a:extLst>
                  <a:ext uri="{FF2B5EF4-FFF2-40B4-BE49-F238E27FC236}">
                    <a16:creationId xmlns:a16="http://schemas.microsoft.com/office/drawing/2014/main" id="{1B426086-3F8C-A735-F1FD-BDB2E4DDC2E4}"/>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1" name="Freeform: Shape 139">
                <a:extLst>
                  <a:ext uri="{FF2B5EF4-FFF2-40B4-BE49-F238E27FC236}">
                    <a16:creationId xmlns:a16="http://schemas.microsoft.com/office/drawing/2014/main" id="{69365EBB-9388-36ED-9AFD-212349C40F24}"/>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2" name="Freeform: Shape 140">
                <a:extLst>
                  <a:ext uri="{FF2B5EF4-FFF2-40B4-BE49-F238E27FC236}">
                    <a16:creationId xmlns:a16="http://schemas.microsoft.com/office/drawing/2014/main" id="{A346490D-DD83-4C5E-66D2-F11AAC40502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3" name="Freeform: Shape 141">
                <a:extLst>
                  <a:ext uri="{FF2B5EF4-FFF2-40B4-BE49-F238E27FC236}">
                    <a16:creationId xmlns:a16="http://schemas.microsoft.com/office/drawing/2014/main" id="{20B6EFDA-9E1F-0F19-BDFC-B2EE2C3C474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4" name="Freeform: Shape 142">
                <a:extLst>
                  <a:ext uri="{FF2B5EF4-FFF2-40B4-BE49-F238E27FC236}">
                    <a16:creationId xmlns:a16="http://schemas.microsoft.com/office/drawing/2014/main" id="{1978A77E-9036-2240-53B2-DDDB4C0AB712}"/>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5" name="Freeform: Shape 143">
                <a:extLst>
                  <a:ext uri="{FF2B5EF4-FFF2-40B4-BE49-F238E27FC236}">
                    <a16:creationId xmlns:a16="http://schemas.microsoft.com/office/drawing/2014/main" id="{33335B9D-B51B-0DAA-348D-46CCB8945981}"/>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6" name="Freeform: Shape 144">
                <a:extLst>
                  <a:ext uri="{FF2B5EF4-FFF2-40B4-BE49-F238E27FC236}">
                    <a16:creationId xmlns:a16="http://schemas.microsoft.com/office/drawing/2014/main" id="{A91E8A9E-DDAE-0C78-7988-B20D051F7B22}"/>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7" name="Freeform: Shape 145">
                <a:extLst>
                  <a:ext uri="{FF2B5EF4-FFF2-40B4-BE49-F238E27FC236}">
                    <a16:creationId xmlns:a16="http://schemas.microsoft.com/office/drawing/2014/main" id="{C5008E07-F04C-E323-B702-27F33C81D615}"/>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8" name="Freeform: Shape 146">
                <a:extLst>
                  <a:ext uri="{FF2B5EF4-FFF2-40B4-BE49-F238E27FC236}">
                    <a16:creationId xmlns:a16="http://schemas.microsoft.com/office/drawing/2014/main" id="{9EF0C182-1AF9-699F-BA0F-C1A36B46A65A}"/>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9" name="Freeform: Shape 147">
                <a:extLst>
                  <a:ext uri="{FF2B5EF4-FFF2-40B4-BE49-F238E27FC236}">
                    <a16:creationId xmlns:a16="http://schemas.microsoft.com/office/drawing/2014/main" id="{2FF54546-0B2C-A919-56C2-82983C5532FB}"/>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0" name="Freeform: Shape 148">
                <a:extLst>
                  <a:ext uri="{FF2B5EF4-FFF2-40B4-BE49-F238E27FC236}">
                    <a16:creationId xmlns:a16="http://schemas.microsoft.com/office/drawing/2014/main" id="{752F0D6D-D942-DFA4-F692-04C05077CECE}"/>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1" name="Freeform: Shape 149">
                <a:extLst>
                  <a:ext uri="{FF2B5EF4-FFF2-40B4-BE49-F238E27FC236}">
                    <a16:creationId xmlns:a16="http://schemas.microsoft.com/office/drawing/2014/main" id="{EB28515A-50A3-2D24-8056-CF69709A52D9}"/>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2" name="Freeform: Shape 150">
                <a:extLst>
                  <a:ext uri="{FF2B5EF4-FFF2-40B4-BE49-F238E27FC236}">
                    <a16:creationId xmlns:a16="http://schemas.microsoft.com/office/drawing/2014/main" id="{175FEC2C-2712-ED8A-06E6-E06D42C38D61}"/>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3" name="Freeform: Shape 151">
                <a:extLst>
                  <a:ext uri="{FF2B5EF4-FFF2-40B4-BE49-F238E27FC236}">
                    <a16:creationId xmlns:a16="http://schemas.microsoft.com/office/drawing/2014/main" id="{FE6F5A0C-3C2F-A528-7063-7D65EC725300}"/>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4" name="Freeform: Shape 152">
                <a:extLst>
                  <a:ext uri="{FF2B5EF4-FFF2-40B4-BE49-F238E27FC236}">
                    <a16:creationId xmlns:a16="http://schemas.microsoft.com/office/drawing/2014/main" id="{25B2B18A-6144-1847-C5BC-B4B875964D35}"/>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5" name="Freeform: Shape 153">
                <a:extLst>
                  <a:ext uri="{FF2B5EF4-FFF2-40B4-BE49-F238E27FC236}">
                    <a16:creationId xmlns:a16="http://schemas.microsoft.com/office/drawing/2014/main" id="{8247284C-1924-6C97-9F4F-DF73F92653BB}"/>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6" name="Freeform: Shape 154">
                <a:extLst>
                  <a:ext uri="{FF2B5EF4-FFF2-40B4-BE49-F238E27FC236}">
                    <a16:creationId xmlns:a16="http://schemas.microsoft.com/office/drawing/2014/main" id="{DF01EFC6-A335-DC7E-A072-EEE5DBCCA181}"/>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7" name="Freeform: Shape 155">
                <a:extLst>
                  <a:ext uri="{FF2B5EF4-FFF2-40B4-BE49-F238E27FC236}">
                    <a16:creationId xmlns:a16="http://schemas.microsoft.com/office/drawing/2014/main" id="{7D44B5C9-535D-9087-BFD9-2DB39534DD91}"/>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8" name="Freeform: Shape 156">
                <a:extLst>
                  <a:ext uri="{FF2B5EF4-FFF2-40B4-BE49-F238E27FC236}">
                    <a16:creationId xmlns:a16="http://schemas.microsoft.com/office/drawing/2014/main" id="{36E1419E-BB62-CEDC-2BC6-533C07B7FAA3}"/>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57">
                <a:extLst>
                  <a:ext uri="{FF2B5EF4-FFF2-40B4-BE49-F238E27FC236}">
                    <a16:creationId xmlns:a16="http://schemas.microsoft.com/office/drawing/2014/main" id="{5322FC12-FE3D-AC9D-5EDF-D437918E4869}"/>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30" name="Freeform: Shape 158">
                <a:extLst>
                  <a:ext uri="{FF2B5EF4-FFF2-40B4-BE49-F238E27FC236}">
                    <a16:creationId xmlns:a16="http://schemas.microsoft.com/office/drawing/2014/main" id="{471BAB77-EF13-49D6-627F-1CA8F380C19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1" name="Freeform: Shape 159">
                <a:extLst>
                  <a:ext uri="{FF2B5EF4-FFF2-40B4-BE49-F238E27FC236}">
                    <a16:creationId xmlns:a16="http://schemas.microsoft.com/office/drawing/2014/main" id="{0D13CE8F-E5CC-11EB-EC8C-27892F06B4C3}"/>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2" name="Freeform: Shape 160">
                <a:extLst>
                  <a:ext uri="{FF2B5EF4-FFF2-40B4-BE49-F238E27FC236}">
                    <a16:creationId xmlns:a16="http://schemas.microsoft.com/office/drawing/2014/main" id="{F677A8E7-2F80-A706-3CA9-5EB654116E2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C9E08A17-80FB-3A1F-5628-13A8CDBC5316}"/>
                </a:ext>
              </a:extLst>
            </p:cNvPr>
            <p:cNvGrpSpPr/>
            <p:nvPr/>
          </p:nvGrpSpPr>
          <p:grpSpPr>
            <a:xfrm>
              <a:off x="10787679" y="3577217"/>
              <a:ext cx="1264298" cy="1005053"/>
              <a:chOff x="8867133" y="-492224"/>
              <a:chExt cx="1264298" cy="1005053"/>
            </a:xfrm>
          </p:grpSpPr>
          <p:sp>
            <p:nvSpPr>
              <p:cNvPr id="73" name="Freeform: Shape 131">
                <a:extLst>
                  <a:ext uri="{FF2B5EF4-FFF2-40B4-BE49-F238E27FC236}">
                    <a16:creationId xmlns:a16="http://schemas.microsoft.com/office/drawing/2014/main" id="{F2022DE9-0446-F267-BC09-3AB5CD14A8D5}"/>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132">
                <a:extLst>
                  <a:ext uri="{FF2B5EF4-FFF2-40B4-BE49-F238E27FC236}">
                    <a16:creationId xmlns:a16="http://schemas.microsoft.com/office/drawing/2014/main" id="{AE4B307A-D4CD-8C68-7DF9-A32FCE525B0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5" name="Freeform: Shape 133">
                <a:extLst>
                  <a:ext uri="{FF2B5EF4-FFF2-40B4-BE49-F238E27FC236}">
                    <a16:creationId xmlns:a16="http://schemas.microsoft.com/office/drawing/2014/main" id="{53953F62-3C04-4A22-368F-818A8B61EAB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134">
                <a:extLst>
                  <a:ext uri="{FF2B5EF4-FFF2-40B4-BE49-F238E27FC236}">
                    <a16:creationId xmlns:a16="http://schemas.microsoft.com/office/drawing/2014/main" id="{33A2A415-976E-C4DE-9482-DFCF9E3632B0}"/>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7" name="Freeform: Shape 135">
                <a:extLst>
                  <a:ext uri="{FF2B5EF4-FFF2-40B4-BE49-F238E27FC236}">
                    <a16:creationId xmlns:a16="http://schemas.microsoft.com/office/drawing/2014/main" id="{7E75601B-6184-E09E-F3DC-04F244FED77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8" name="Freeform: Shape 136">
                <a:extLst>
                  <a:ext uri="{FF2B5EF4-FFF2-40B4-BE49-F238E27FC236}">
                    <a16:creationId xmlns:a16="http://schemas.microsoft.com/office/drawing/2014/main" id="{64292F92-E7C1-4D02-1F6B-1BE2CBF907A0}"/>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9" name="Freeform: Shape 137">
                <a:extLst>
                  <a:ext uri="{FF2B5EF4-FFF2-40B4-BE49-F238E27FC236}">
                    <a16:creationId xmlns:a16="http://schemas.microsoft.com/office/drawing/2014/main" id="{E224D295-6327-EAB1-AE41-A8CB761ABC14}"/>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138">
                <a:extLst>
                  <a:ext uri="{FF2B5EF4-FFF2-40B4-BE49-F238E27FC236}">
                    <a16:creationId xmlns:a16="http://schemas.microsoft.com/office/drawing/2014/main" id="{2D6ED58D-F745-0BA8-D7DB-D57830C02ED8}"/>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1" name="Freeform: Shape 139">
                <a:extLst>
                  <a:ext uri="{FF2B5EF4-FFF2-40B4-BE49-F238E27FC236}">
                    <a16:creationId xmlns:a16="http://schemas.microsoft.com/office/drawing/2014/main" id="{4E010406-0BAE-28D7-9D57-4C619D8C476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140">
                <a:extLst>
                  <a:ext uri="{FF2B5EF4-FFF2-40B4-BE49-F238E27FC236}">
                    <a16:creationId xmlns:a16="http://schemas.microsoft.com/office/drawing/2014/main" id="{58040611-3ADF-673D-3E1F-00A55ACF5C6C}"/>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3" name="Freeform: Shape 141">
                <a:extLst>
                  <a:ext uri="{FF2B5EF4-FFF2-40B4-BE49-F238E27FC236}">
                    <a16:creationId xmlns:a16="http://schemas.microsoft.com/office/drawing/2014/main" id="{5CC06417-AB3B-8ABC-0140-FE93805C96E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4" name="Freeform: Shape 142">
                <a:extLst>
                  <a:ext uri="{FF2B5EF4-FFF2-40B4-BE49-F238E27FC236}">
                    <a16:creationId xmlns:a16="http://schemas.microsoft.com/office/drawing/2014/main" id="{90E191B6-BDF1-9367-BBD4-8B8A8EA827F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5" name="Freeform: Shape 143">
                <a:extLst>
                  <a:ext uri="{FF2B5EF4-FFF2-40B4-BE49-F238E27FC236}">
                    <a16:creationId xmlns:a16="http://schemas.microsoft.com/office/drawing/2014/main" id="{1E031F86-A49D-02DC-E638-56CF334795FD}"/>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144">
                <a:extLst>
                  <a:ext uri="{FF2B5EF4-FFF2-40B4-BE49-F238E27FC236}">
                    <a16:creationId xmlns:a16="http://schemas.microsoft.com/office/drawing/2014/main" id="{611B6B26-108C-79B5-9B46-DE8F7EADBA84}"/>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7" name="Freeform: Shape 145">
                <a:extLst>
                  <a:ext uri="{FF2B5EF4-FFF2-40B4-BE49-F238E27FC236}">
                    <a16:creationId xmlns:a16="http://schemas.microsoft.com/office/drawing/2014/main" id="{674966C4-D26E-F086-E35E-5AE0C859B710}"/>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146">
                <a:extLst>
                  <a:ext uri="{FF2B5EF4-FFF2-40B4-BE49-F238E27FC236}">
                    <a16:creationId xmlns:a16="http://schemas.microsoft.com/office/drawing/2014/main" id="{59DE8EF9-BE07-9634-8230-FC6599FA2170}"/>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9" name="Freeform: Shape 147">
                <a:extLst>
                  <a:ext uri="{FF2B5EF4-FFF2-40B4-BE49-F238E27FC236}">
                    <a16:creationId xmlns:a16="http://schemas.microsoft.com/office/drawing/2014/main" id="{39BAB499-D8AA-40C8-6255-01C16772708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0" name="Freeform: Shape 148">
                <a:extLst>
                  <a:ext uri="{FF2B5EF4-FFF2-40B4-BE49-F238E27FC236}">
                    <a16:creationId xmlns:a16="http://schemas.microsoft.com/office/drawing/2014/main" id="{4AC95537-8D5F-AF0D-4634-19358EE3DC0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1" name="Freeform: Shape 149">
                <a:extLst>
                  <a:ext uri="{FF2B5EF4-FFF2-40B4-BE49-F238E27FC236}">
                    <a16:creationId xmlns:a16="http://schemas.microsoft.com/office/drawing/2014/main" id="{223FCF2F-894D-0162-2372-65A202AC8EA1}"/>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150">
                <a:extLst>
                  <a:ext uri="{FF2B5EF4-FFF2-40B4-BE49-F238E27FC236}">
                    <a16:creationId xmlns:a16="http://schemas.microsoft.com/office/drawing/2014/main" id="{879D059A-4FA4-70AC-30E2-B32A11F7500B}"/>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3" name="Freeform: Shape 151">
                <a:extLst>
                  <a:ext uri="{FF2B5EF4-FFF2-40B4-BE49-F238E27FC236}">
                    <a16:creationId xmlns:a16="http://schemas.microsoft.com/office/drawing/2014/main" id="{B5FD4BC0-1241-C2B3-6EAE-8C1D077A421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152">
                <a:extLst>
                  <a:ext uri="{FF2B5EF4-FFF2-40B4-BE49-F238E27FC236}">
                    <a16:creationId xmlns:a16="http://schemas.microsoft.com/office/drawing/2014/main" id="{F71D6618-3427-2A63-6D36-18931F6A64C6}"/>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5" name="Freeform: Shape 153">
                <a:extLst>
                  <a:ext uri="{FF2B5EF4-FFF2-40B4-BE49-F238E27FC236}">
                    <a16:creationId xmlns:a16="http://schemas.microsoft.com/office/drawing/2014/main" id="{F845185C-9E28-D3C3-FB93-82FDFAF5428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6" name="Freeform: Shape 154">
                <a:extLst>
                  <a:ext uri="{FF2B5EF4-FFF2-40B4-BE49-F238E27FC236}">
                    <a16:creationId xmlns:a16="http://schemas.microsoft.com/office/drawing/2014/main" id="{5815BFA7-3630-806F-38D6-542D875FBAE2}"/>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7" name="Freeform: Shape 155">
                <a:extLst>
                  <a:ext uri="{FF2B5EF4-FFF2-40B4-BE49-F238E27FC236}">
                    <a16:creationId xmlns:a16="http://schemas.microsoft.com/office/drawing/2014/main" id="{A3AD8765-C9BA-F316-9886-0C7D7A9427C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8" name="Freeform: Shape 156">
                <a:extLst>
                  <a:ext uri="{FF2B5EF4-FFF2-40B4-BE49-F238E27FC236}">
                    <a16:creationId xmlns:a16="http://schemas.microsoft.com/office/drawing/2014/main" id="{F462785B-D0FA-7F73-1539-D67AD4FECD7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99" name="Freeform: Shape 157">
                <a:extLst>
                  <a:ext uri="{FF2B5EF4-FFF2-40B4-BE49-F238E27FC236}">
                    <a16:creationId xmlns:a16="http://schemas.microsoft.com/office/drawing/2014/main" id="{54359F1E-9CF8-9F1C-C91D-44F7640E7126}"/>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0" name="Freeform: Shape 158">
                <a:extLst>
                  <a:ext uri="{FF2B5EF4-FFF2-40B4-BE49-F238E27FC236}">
                    <a16:creationId xmlns:a16="http://schemas.microsoft.com/office/drawing/2014/main" id="{D3328829-2B5C-0A94-B01E-79FB191584BE}"/>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1" name="Freeform: Shape 159">
                <a:extLst>
                  <a:ext uri="{FF2B5EF4-FFF2-40B4-BE49-F238E27FC236}">
                    <a16:creationId xmlns:a16="http://schemas.microsoft.com/office/drawing/2014/main" id="{646C8A36-B9F5-CD81-D2D9-FDEA26D1603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2" name="Freeform: Shape 160">
                <a:extLst>
                  <a:ext uri="{FF2B5EF4-FFF2-40B4-BE49-F238E27FC236}">
                    <a16:creationId xmlns:a16="http://schemas.microsoft.com/office/drawing/2014/main" id="{3FC978FC-EFC9-E045-05B8-436E89A7C387}"/>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C01199C7-3400-AEEB-FE9D-B36381A0626D}"/>
                </a:ext>
              </a:extLst>
            </p:cNvPr>
            <p:cNvGrpSpPr/>
            <p:nvPr/>
          </p:nvGrpSpPr>
          <p:grpSpPr>
            <a:xfrm>
              <a:off x="10790283" y="4770606"/>
              <a:ext cx="1264298" cy="1005053"/>
              <a:chOff x="8867133" y="-492224"/>
              <a:chExt cx="1264298" cy="1005053"/>
            </a:xfrm>
          </p:grpSpPr>
          <p:sp>
            <p:nvSpPr>
              <p:cNvPr id="43" name="Freeform: Shape 131">
                <a:extLst>
                  <a:ext uri="{FF2B5EF4-FFF2-40B4-BE49-F238E27FC236}">
                    <a16:creationId xmlns:a16="http://schemas.microsoft.com/office/drawing/2014/main" id="{88991DF3-5AB8-D9DA-23BC-8434343E025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4" name="Freeform: Shape 132">
                <a:extLst>
                  <a:ext uri="{FF2B5EF4-FFF2-40B4-BE49-F238E27FC236}">
                    <a16:creationId xmlns:a16="http://schemas.microsoft.com/office/drawing/2014/main" id="{C44B4FCB-1166-83F7-91B6-7EE843F420FB}"/>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5" name="Freeform: Shape 133">
                <a:extLst>
                  <a:ext uri="{FF2B5EF4-FFF2-40B4-BE49-F238E27FC236}">
                    <a16:creationId xmlns:a16="http://schemas.microsoft.com/office/drawing/2014/main" id="{51BD86DE-51E7-04EC-1B46-BC0E76DAAE7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6" name="Freeform: Shape 134">
                <a:extLst>
                  <a:ext uri="{FF2B5EF4-FFF2-40B4-BE49-F238E27FC236}">
                    <a16:creationId xmlns:a16="http://schemas.microsoft.com/office/drawing/2014/main" id="{7810AFA0-1BE1-1B52-0918-7A365C62CA6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7" name="Freeform: Shape 135">
                <a:extLst>
                  <a:ext uri="{FF2B5EF4-FFF2-40B4-BE49-F238E27FC236}">
                    <a16:creationId xmlns:a16="http://schemas.microsoft.com/office/drawing/2014/main" id="{F83C21E1-DC2D-6DA5-B1D9-8AFE08DE019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8" name="Freeform: Shape 136">
                <a:extLst>
                  <a:ext uri="{FF2B5EF4-FFF2-40B4-BE49-F238E27FC236}">
                    <a16:creationId xmlns:a16="http://schemas.microsoft.com/office/drawing/2014/main" id="{683D72AE-C4B9-E6EF-604B-944FB0E92FFD}"/>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9" name="Freeform: Shape 137">
                <a:extLst>
                  <a:ext uri="{FF2B5EF4-FFF2-40B4-BE49-F238E27FC236}">
                    <a16:creationId xmlns:a16="http://schemas.microsoft.com/office/drawing/2014/main" id="{79394AF4-3A4E-8690-0FE4-F4978C90DE8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0" name="Freeform: Shape 138">
                <a:extLst>
                  <a:ext uri="{FF2B5EF4-FFF2-40B4-BE49-F238E27FC236}">
                    <a16:creationId xmlns:a16="http://schemas.microsoft.com/office/drawing/2014/main" id="{9E2D424E-A911-B32F-AC74-9E9167B221AA}"/>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1" name="Freeform: Shape 139">
                <a:extLst>
                  <a:ext uri="{FF2B5EF4-FFF2-40B4-BE49-F238E27FC236}">
                    <a16:creationId xmlns:a16="http://schemas.microsoft.com/office/drawing/2014/main" id="{0785BCD6-1470-CCC7-2094-D939E468B408}"/>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2" name="Freeform: Shape 140">
                <a:extLst>
                  <a:ext uri="{FF2B5EF4-FFF2-40B4-BE49-F238E27FC236}">
                    <a16:creationId xmlns:a16="http://schemas.microsoft.com/office/drawing/2014/main" id="{9F0A1895-19E0-CA6B-2E79-121CFD95EFD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3" name="Freeform: Shape 141">
                <a:extLst>
                  <a:ext uri="{FF2B5EF4-FFF2-40B4-BE49-F238E27FC236}">
                    <a16:creationId xmlns:a16="http://schemas.microsoft.com/office/drawing/2014/main" id="{22D359AA-ED73-E18E-E065-24CA4BFA6811}"/>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4" name="Freeform: Shape 142">
                <a:extLst>
                  <a:ext uri="{FF2B5EF4-FFF2-40B4-BE49-F238E27FC236}">
                    <a16:creationId xmlns:a16="http://schemas.microsoft.com/office/drawing/2014/main" id="{91AD6BF2-3606-8173-281A-DFB41F2552E0}"/>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5" name="Freeform: Shape 143">
                <a:extLst>
                  <a:ext uri="{FF2B5EF4-FFF2-40B4-BE49-F238E27FC236}">
                    <a16:creationId xmlns:a16="http://schemas.microsoft.com/office/drawing/2014/main" id="{EBF638D4-84DC-D736-BAE9-C0544BF8915E}"/>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6" name="Freeform: Shape 144">
                <a:extLst>
                  <a:ext uri="{FF2B5EF4-FFF2-40B4-BE49-F238E27FC236}">
                    <a16:creationId xmlns:a16="http://schemas.microsoft.com/office/drawing/2014/main" id="{82632168-C4C8-6910-08F6-5F0896EB6D6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7" name="Freeform: Shape 145">
                <a:extLst>
                  <a:ext uri="{FF2B5EF4-FFF2-40B4-BE49-F238E27FC236}">
                    <a16:creationId xmlns:a16="http://schemas.microsoft.com/office/drawing/2014/main" id="{5F84B16B-9D07-6B79-ADC8-535F2BD90236}"/>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8" name="Freeform: Shape 146">
                <a:extLst>
                  <a:ext uri="{FF2B5EF4-FFF2-40B4-BE49-F238E27FC236}">
                    <a16:creationId xmlns:a16="http://schemas.microsoft.com/office/drawing/2014/main" id="{84EC91D8-7420-AAE6-B8D6-D7ED4E69EB4E}"/>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9" name="Freeform: Shape 147">
                <a:extLst>
                  <a:ext uri="{FF2B5EF4-FFF2-40B4-BE49-F238E27FC236}">
                    <a16:creationId xmlns:a16="http://schemas.microsoft.com/office/drawing/2014/main" id="{F329BE0D-5747-1B1E-2FEF-A599EC88AAE0}"/>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0" name="Freeform: Shape 148">
                <a:extLst>
                  <a:ext uri="{FF2B5EF4-FFF2-40B4-BE49-F238E27FC236}">
                    <a16:creationId xmlns:a16="http://schemas.microsoft.com/office/drawing/2014/main" id="{AABA5DBC-6954-3347-06A2-BD986254567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1" name="Freeform: Shape 149">
                <a:extLst>
                  <a:ext uri="{FF2B5EF4-FFF2-40B4-BE49-F238E27FC236}">
                    <a16:creationId xmlns:a16="http://schemas.microsoft.com/office/drawing/2014/main" id="{0B29624D-32A8-5572-346F-FE985C2B9D8A}"/>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2" name="Freeform: Shape 150">
                <a:extLst>
                  <a:ext uri="{FF2B5EF4-FFF2-40B4-BE49-F238E27FC236}">
                    <a16:creationId xmlns:a16="http://schemas.microsoft.com/office/drawing/2014/main" id="{6028F370-84A4-0297-528D-682B21303705}"/>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3" name="Freeform: Shape 151">
                <a:extLst>
                  <a:ext uri="{FF2B5EF4-FFF2-40B4-BE49-F238E27FC236}">
                    <a16:creationId xmlns:a16="http://schemas.microsoft.com/office/drawing/2014/main" id="{2C3CED85-4FE4-BF2B-DF87-119AA3C5FC5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4" name="Freeform: Shape 152">
                <a:extLst>
                  <a:ext uri="{FF2B5EF4-FFF2-40B4-BE49-F238E27FC236}">
                    <a16:creationId xmlns:a16="http://schemas.microsoft.com/office/drawing/2014/main" id="{D79A462D-C594-9B59-1DE4-F3C08A05F46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5" name="Freeform: Shape 153">
                <a:extLst>
                  <a:ext uri="{FF2B5EF4-FFF2-40B4-BE49-F238E27FC236}">
                    <a16:creationId xmlns:a16="http://schemas.microsoft.com/office/drawing/2014/main" id="{3A07AB18-2431-6353-6987-8D34C9B208B4}"/>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6" name="Freeform: Shape 154">
                <a:extLst>
                  <a:ext uri="{FF2B5EF4-FFF2-40B4-BE49-F238E27FC236}">
                    <a16:creationId xmlns:a16="http://schemas.microsoft.com/office/drawing/2014/main" id="{540B67E1-0CDA-421F-6272-A42CAF797A2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7" name="Freeform: Shape 155">
                <a:extLst>
                  <a:ext uri="{FF2B5EF4-FFF2-40B4-BE49-F238E27FC236}">
                    <a16:creationId xmlns:a16="http://schemas.microsoft.com/office/drawing/2014/main" id="{96424079-6D85-C2DA-A819-1E4DCE30E3A7}"/>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156">
                <a:extLst>
                  <a:ext uri="{FF2B5EF4-FFF2-40B4-BE49-F238E27FC236}">
                    <a16:creationId xmlns:a16="http://schemas.microsoft.com/office/drawing/2014/main" id="{2A97BBEC-36CE-B594-AE66-A3115470A98D}"/>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69" name="Freeform: Shape 157">
                <a:extLst>
                  <a:ext uri="{FF2B5EF4-FFF2-40B4-BE49-F238E27FC236}">
                    <a16:creationId xmlns:a16="http://schemas.microsoft.com/office/drawing/2014/main" id="{92003631-9E95-49B8-E595-B859D56E10BF}"/>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158">
                <a:extLst>
                  <a:ext uri="{FF2B5EF4-FFF2-40B4-BE49-F238E27FC236}">
                    <a16:creationId xmlns:a16="http://schemas.microsoft.com/office/drawing/2014/main" id="{0370696A-A98E-7034-FF2E-F43A3AD732CF}"/>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1" name="Freeform: Shape 159">
                <a:extLst>
                  <a:ext uri="{FF2B5EF4-FFF2-40B4-BE49-F238E27FC236}">
                    <a16:creationId xmlns:a16="http://schemas.microsoft.com/office/drawing/2014/main" id="{699D158D-64DE-6AB7-A85D-7CF536BB9D12}"/>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160">
                <a:extLst>
                  <a:ext uri="{FF2B5EF4-FFF2-40B4-BE49-F238E27FC236}">
                    <a16:creationId xmlns:a16="http://schemas.microsoft.com/office/drawing/2014/main" id="{E4EE3E30-8D79-5C66-7728-43DE5873952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D6544BB-3F90-AC1C-C6F2-7E5834072516}"/>
                </a:ext>
              </a:extLst>
            </p:cNvPr>
            <p:cNvGrpSpPr/>
            <p:nvPr/>
          </p:nvGrpSpPr>
          <p:grpSpPr>
            <a:xfrm>
              <a:off x="10701084" y="5836321"/>
              <a:ext cx="1493520" cy="1021679"/>
              <a:chOff x="10698480" y="0"/>
              <a:chExt cx="1493520" cy="1021679"/>
            </a:xfrm>
          </p:grpSpPr>
          <p:sp>
            <p:nvSpPr>
              <p:cNvPr id="16" name="Rectangle 15">
                <a:extLst>
                  <a:ext uri="{FF2B5EF4-FFF2-40B4-BE49-F238E27FC236}">
                    <a16:creationId xmlns:a16="http://schemas.microsoft.com/office/drawing/2014/main" id="{5D1F618F-754B-D67A-D5AE-3CBE530858ED}"/>
                  </a:ext>
                </a:extLst>
              </p:cNvPr>
              <p:cNvSpPr/>
              <p:nvPr/>
            </p:nvSpPr>
            <p:spPr>
              <a:xfrm>
                <a:off x="10698480" y="0"/>
                <a:ext cx="1493520" cy="1021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A03D7D9-065C-6047-CC68-952A558D8BCF}"/>
                  </a:ext>
                </a:extLst>
              </p:cNvPr>
              <p:cNvGrpSpPr/>
              <p:nvPr/>
            </p:nvGrpSpPr>
            <p:grpSpPr>
              <a:xfrm>
                <a:off x="10787679" y="97530"/>
                <a:ext cx="1264298" cy="769086"/>
                <a:chOff x="8867133" y="-492224"/>
                <a:chExt cx="1264298" cy="769086"/>
              </a:xfrm>
            </p:grpSpPr>
            <p:sp>
              <p:nvSpPr>
                <p:cNvPr id="19" name="Freeform: Shape 131">
                  <a:extLst>
                    <a:ext uri="{FF2B5EF4-FFF2-40B4-BE49-F238E27FC236}">
                      <a16:creationId xmlns:a16="http://schemas.microsoft.com/office/drawing/2014/main" id="{4A551F23-BE36-A469-6255-CC8FF471802F}"/>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 name="Freeform: Shape 132">
                  <a:extLst>
                    <a:ext uri="{FF2B5EF4-FFF2-40B4-BE49-F238E27FC236}">
                      <a16:creationId xmlns:a16="http://schemas.microsoft.com/office/drawing/2014/main" id="{404C0765-CAF4-B5A7-0A14-A98F873240D9}"/>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 name="Freeform: Shape 133">
                  <a:extLst>
                    <a:ext uri="{FF2B5EF4-FFF2-40B4-BE49-F238E27FC236}">
                      <a16:creationId xmlns:a16="http://schemas.microsoft.com/office/drawing/2014/main" id="{86B4E10B-B22B-D0EE-E0CF-63DAE7C06CB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 name="Freeform: Shape 134">
                  <a:extLst>
                    <a:ext uri="{FF2B5EF4-FFF2-40B4-BE49-F238E27FC236}">
                      <a16:creationId xmlns:a16="http://schemas.microsoft.com/office/drawing/2014/main" id="{F7514E5B-A7B5-3878-ECCA-F2C61D730BB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 name="Freeform: Shape 135">
                  <a:extLst>
                    <a:ext uri="{FF2B5EF4-FFF2-40B4-BE49-F238E27FC236}">
                      <a16:creationId xmlns:a16="http://schemas.microsoft.com/office/drawing/2014/main" id="{23928C06-682E-34D6-BB49-8293F2FE1A0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 name="Freeform: Shape 136">
                  <a:extLst>
                    <a:ext uri="{FF2B5EF4-FFF2-40B4-BE49-F238E27FC236}">
                      <a16:creationId xmlns:a16="http://schemas.microsoft.com/office/drawing/2014/main" id="{1A9515AF-65EC-19E8-2777-D1C61A131ECC}"/>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 name="Freeform: Shape 137">
                  <a:extLst>
                    <a:ext uri="{FF2B5EF4-FFF2-40B4-BE49-F238E27FC236}">
                      <a16:creationId xmlns:a16="http://schemas.microsoft.com/office/drawing/2014/main" id="{FCD1E1E8-1936-037C-DCAB-23E09F1FF04F}"/>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 name="Freeform: Shape 138">
                  <a:extLst>
                    <a:ext uri="{FF2B5EF4-FFF2-40B4-BE49-F238E27FC236}">
                      <a16:creationId xmlns:a16="http://schemas.microsoft.com/office/drawing/2014/main" id="{960B2DB8-A7FF-6649-63C3-ED61C9C0085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 name="Freeform: Shape 139">
                  <a:extLst>
                    <a:ext uri="{FF2B5EF4-FFF2-40B4-BE49-F238E27FC236}">
                      <a16:creationId xmlns:a16="http://schemas.microsoft.com/office/drawing/2014/main" id="{DDC74ED6-F173-EB3B-5605-F5891056B7AF}"/>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 name="Freeform: Shape 140">
                  <a:extLst>
                    <a:ext uri="{FF2B5EF4-FFF2-40B4-BE49-F238E27FC236}">
                      <a16:creationId xmlns:a16="http://schemas.microsoft.com/office/drawing/2014/main" id="{66D81270-2CCD-571F-CAE7-85CBB4118C33}"/>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 name="Freeform: Shape 141">
                  <a:extLst>
                    <a:ext uri="{FF2B5EF4-FFF2-40B4-BE49-F238E27FC236}">
                      <a16:creationId xmlns:a16="http://schemas.microsoft.com/office/drawing/2014/main" id="{ACC0CA1C-36F5-0C5D-156C-BF9B2BB53ACE}"/>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 name="Freeform: Shape 142">
                  <a:extLst>
                    <a:ext uri="{FF2B5EF4-FFF2-40B4-BE49-F238E27FC236}">
                      <a16:creationId xmlns:a16="http://schemas.microsoft.com/office/drawing/2014/main" id="{A2FF5A44-CE60-FEB5-C8AE-AA725A30AAF6}"/>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 name="Freeform: Shape 143">
                  <a:extLst>
                    <a:ext uri="{FF2B5EF4-FFF2-40B4-BE49-F238E27FC236}">
                      <a16:creationId xmlns:a16="http://schemas.microsoft.com/office/drawing/2014/main" id="{FE7391F7-03EA-3FBA-C538-9A123F2F814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 name="Freeform: Shape 144">
                  <a:extLst>
                    <a:ext uri="{FF2B5EF4-FFF2-40B4-BE49-F238E27FC236}">
                      <a16:creationId xmlns:a16="http://schemas.microsoft.com/office/drawing/2014/main" id="{07D67510-50E7-F99D-FE6C-3236F170CB40}"/>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 name="Freeform: Shape 145">
                  <a:extLst>
                    <a:ext uri="{FF2B5EF4-FFF2-40B4-BE49-F238E27FC236}">
                      <a16:creationId xmlns:a16="http://schemas.microsoft.com/office/drawing/2014/main" id="{FFB75339-8C9D-5D11-FD9B-52CADC6F3D98}"/>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 name="Freeform: Shape 146">
                  <a:extLst>
                    <a:ext uri="{FF2B5EF4-FFF2-40B4-BE49-F238E27FC236}">
                      <a16:creationId xmlns:a16="http://schemas.microsoft.com/office/drawing/2014/main" id="{718E2763-B374-0EFD-6E08-8C315FC14156}"/>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 name="Freeform: Shape 147">
                  <a:extLst>
                    <a:ext uri="{FF2B5EF4-FFF2-40B4-BE49-F238E27FC236}">
                      <a16:creationId xmlns:a16="http://schemas.microsoft.com/office/drawing/2014/main" id="{E97D1C17-B693-C048-2190-446ECBD085D5}"/>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7" name="Freeform: Shape 155">
                  <a:extLst>
                    <a:ext uri="{FF2B5EF4-FFF2-40B4-BE49-F238E27FC236}">
                      <a16:creationId xmlns:a16="http://schemas.microsoft.com/office/drawing/2014/main" id="{A7EB3DB5-7FC7-918D-29F8-944878DF5069}"/>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8" name="Freeform: Shape 156">
                  <a:extLst>
                    <a:ext uri="{FF2B5EF4-FFF2-40B4-BE49-F238E27FC236}">
                      <a16:creationId xmlns:a16="http://schemas.microsoft.com/office/drawing/2014/main" id="{A7BD1159-59F5-C30B-E2EA-A564B455CDB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9" name="Freeform: Shape 157">
                  <a:extLst>
                    <a:ext uri="{FF2B5EF4-FFF2-40B4-BE49-F238E27FC236}">
                      <a16:creationId xmlns:a16="http://schemas.microsoft.com/office/drawing/2014/main" id="{F3D9DBD4-B7A1-B952-8221-B29BDC603EF3}"/>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0" name="Freeform: Shape 158">
                  <a:extLst>
                    <a:ext uri="{FF2B5EF4-FFF2-40B4-BE49-F238E27FC236}">
                      <a16:creationId xmlns:a16="http://schemas.microsoft.com/office/drawing/2014/main" id="{719B853D-9A22-7A65-CA24-975AD29F1A7B}"/>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1" name="Freeform: Shape 159">
                  <a:extLst>
                    <a:ext uri="{FF2B5EF4-FFF2-40B4-BE49-F238E27FC236}">
                      <a16:creationId xmlns:a16="http://schemas.microsoft.com/office/drawing/2014/main" id="{0E24631D-DE3F-432E-42F4-4353CDD649E1}"/>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2" name="Freeform: Shape 160">
                  <a:extLst>
                    <a:ext uri="{FF2B5EF4-FFF2-40B4-BE49-F238E27FC236}">
                      <a16:creationId xmlns:a16="http://schemas.microsoft.com/office/drawing/2014/main" id="{02DE1C63-2969-CBED-CF7E-C914EBD6890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grpSp>
      <p:sp>
        <p:nvSpPr>
          <p:cNvPr id="4" name="Slide Number Placeholder 5">
            <a:extLst>
              <a:ext uri="{FF2B5EF4-FFF2-40B4-BE49-F238E27FC236}">
                <a16:creationId xmlns:a16="http://schemas.microsoft.com/office/drawing/2014/main" id="{B3799BAE-1EDC-B379-8D6B-9DE8FD3A626A}"/>
              </a:ext>
            </a:extLst>
          </p:cNvPr>
          <p:cNvSpPr txBox="1">
            <a:spLocks/>
          </p:cNvSpPr>
          <p:nvPr userDrawn="1"/>
        </p:nvSpPr>
        <p:spPr>
          <a:xfrm>
            <a:off x="11892520" y="65247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42388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Side Pictur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791AC60-58C6-9164-8F72-D155C522B773}"/>
              </a:ext>
            </a:extLst>
          </p:cNvPr>
          <p:cNvSpPr>
            <a:spLocks noGrp="1"/>
          </p:cNvSpPr>
          <p:nvPr>
            <p:ph type="pic" sz="quarter" idx="10"/>
          </p:nvPr>
        </p:nvSpPr>
        <p:spPr>
          <a:xfrm>
            <a:off x="8214360" y="0"/>
            <a:ext cx="3977640" cy="6858000"/>
          </a:xfrm>
        </p:spPr>
        <p:txBody>
          <a:bodyPr/>
          <a:lstStyle/>
          <a:p>
            <a:endParaRPr lang="en-US"/>
          </a:p>
        </p:txBody>
      </p:sp>
      <p:sp>
        <p:nvSpPr>
          <p:cNvPr id="31" name="Slide Number Placeholder 5">
            <a:extLst>
              <a:ext uri="{FF2B5EF4-FFF2-40B4-BE49-F238E27FC236}">
                <a16:creationId xmlns:a16="http://schemas.microsoft.com/office/drawing/2014/main" id="{BAAC64E3-0361-F4FA-B3AD-E06D755F1963}"/>
              </a:ext>
            </a:extLst>
          </p:cNvPr>
          <p:cNvSpPr txBox="1">
            <a:spLocks/>
          </p:cNvSpPr>
          <p:nvPr userDrawn="1"/>
        </p:nvSpPr>
        <p:spPr>
          <a:xfrm>
            <a:off x="11579225" y="6373813"/>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mtClean="0">
                <a:solidFill>
                  <a:schemeClr val="bg1"/>
                </a:solidFill>
              </a:rPr>
              <a:pPr algn="ctr"/>
              <a:t>‹#›</a:t>
            </a:fld>
            <a:endParaRPr lang="en-US">
              <a:solidFill>
                <a:schemeClr val="bg1"/>
              </a:solidFill>
            </a:endParaRPr>
          </a:p>
        </p:txBody>
      </p:sp>
      <p:sp>
        <p:nvSpPr>
          <p:cNvPr id="33" name="Freeform: Shape 32">
            <a:extLst>
              <a:ext uri="{FF2B5EF4-FFF2-40B4-BE49-F238E27FC236}">
                <a16:creationId xmlns:a16="http://schemas.microsoft.com/office/drawing/2014/main" id="{8438D377-8C25-500F-B46A-738EE9EC0613}"/>
              </a:ext>
            </a:extLst>
          </p:cNvPr>
          <p:cNvSpPr/>
          <p:nvPr userDrawn="1"/>
        </p:nvSpPr>
        <p:spPr>
          <a:xfrm>
            <a:off x="11411458" y="508"/>
            <a:ext cx="12700" cy="6858000"/>
          </a:xfrm>
          <a:custGeom>
            <a:avLst/>
            <a:gdLst>
              <a:gd name="connsiteX0" fmla="*/ 0 w 12700"/>
              <a:gd name="connsiteY0" fmla="*/ 0 h 6858000"/>
              <a:gd name="connsiteX1" fmla="*/ 0 w 12700"/>
              <a:gd name="connsiteY1" fmla="*/ 6858000 h 6858000"/>
            </a:gdLst>
            <a:ahLst/>
            <a:cxnLst>
              <a:cxn ang="0">
                <a:pos x="connsiteX0" y="connsiteY0"/>
              </a:cxn>
              <a:cxn ang="0">
                <a:pos x="connsiteX1" y="connsiteY1"/>
              </a:cxn>
            </a:cxnLst>
            <a:rect l="l" t="t" r="r" b="b"/>
            <a:pathLst>
              <a:path w="12700" h="6858000">
                <a:moveTo>
                  <a:pt x="0" y="0"/>
                </a:moveTo>
                <a:lnTo>
                  <a:pt x="0" y="6858000"/>
                </a:lnTo>
              </a:path>
            </a:pathLst>
          </a:custGeom>
          <a:ln w="3174" cap="flat">
            <a:solidFill>
              <a:schemeClr val="bg1"/>
            </a:solidFill>
            <a:prstDash val="solid"/>
            <a:miter/>
          </a:ln>
        </p:spPr>
        <p:txBody>
          <a:bodyPr rtlCol="0" anchor="ctr"/>
          <a:lstStyle/>
          <a:p>
            <a:endParaRPr lang="en-US"/>
          </a:p>
        </p:txBody>
      </p:sp>
      <p:sp>
        <p:nvSpPr>
          <p:cNvPr id="4" name="Title 1">
            <a:extLst>
              <a:ext uri="{FF2B5EF4-FFF2-40B4-BE49-F238E27FC236}">
                <a16:creationId xmlns:a16="http://schemas.microsoft.com/office/drawing/2014/main" id="{0C698C27-9AFB-5139-37A3-B84E67D9F0B8}"/>
              </a:ext>
            </a:extLst>
          </p:cNvPr>
          <p:cNvSpPr>
            <a:spLocks noGrp="1"/>
          </p:cNvSpPr>
          <p:nvPr>
            <p:ph type="ctrTitle"/>
          </p:nvPr>
        </p:nvSpPr>
        <p:spPr>
          <a:xfrm>
            <a:off x="1905000" y="2613992"/>
            <a:ext cx="5969000" cy="1948070"/>
          </a:xfrm>
        </p:spPr>
        <p:txBody>
          <a:bodyPr anchor="t" anchorCtr="0">
            <a:normAutofit/>
          </a:bodyPr>
          <a:lstStyle>
            <a:lvl1pPr algn="l">
              <a:defRPr sz="4600">
                <a:solidFill>
                  <a:schemeClr val="accent1"/>
                </a:solidFill>
              </a:defRPr>
            </a:lvl1pPr>
          </a:lstStyle>
          <a:p>
            <a:r>
              <a:rPr lang="en-US"/>
              <a:t>Click to edit Master title style</a:t>
            </a:r>
          </a:p>
        </p:txBody>
      </p:sp>
      <p:sp>
        <p:nvSpPr>
          <p:cNvPr id="5" name="Subtitle 2">
            <a:extLst>
              <a:ext uri="{FF2B5EF4-FFF2-40B4-BE49-F238E27FC236}">
                <a16:creationId xmlns:a16="http://schemas.microsoft.com/office/drawing/2014/main" id="{89BDCC2C-E78C-0328-75E0-515B063111F3}"/>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1"/>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p>
        </p:txBody>
      </p:sp>
      <p:pic>
        <p:nvPicPr>
          <p:cNvPr id="2" name="Picture 1">
            <a:extLst>
              <a:ext uri="{FF2B5EF4-FFF2-40B4-BE49-F238E27FC236}">
                <a16:creationId xmlns:a16="http://schemas.microsoft.com/office/drawing/2014/main" id="{98829D60-43E8-F6C1-0397-4404445220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55473" y="1431746"/>
            <a:ext cx="2667546" cy="920896"/>
          </a:xfrm>
          <a:prstGeom prst="rect">
            <a:avLst/>
          </a:prstGeom>
        </p:spPr>
      </p:pic>
    </p:spTree>
    <p:extLst>
      <p:ext uri="{BB962C8B-B14F-4D97-AF65-F5344CB8AC3E}">
        <p14:creationId xmlns:p14="http://schemas.microsoft.com/office/powerpoint/2010/main" val="54489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icture Left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0" y="2346325"/>
            <a:ext cx="5670550" cy="4511675"/>
          </a:xfrm>
        </p:spPr>
        <p:txBody>
          <a:bodyPr/>
          <a:lstStyle/>
          <a:p>
            <a:endParaRPr lang="en-US"/>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6038850" y="2295525"/>
            <a:ext cx="4006850" cy="3721100"/>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05ACB0B-83D6-2B04-8AC5-4F89119F9190}"/>
              </a:ext>
            </a:extLst>
          </p:cNvPr>
          <p:cNvSpPr>
            <a:spLocks noGrp="1"/>
          </p:cNvSpPr>
          <p:nvPr>
            <p:ph type="title"/>
          </p:nvPr>
        </p:nvSpPr>
        <p:spPr>
          <a:xfrm>
            <a:off x="1625600" y="841375"/>
            <a:ext cx="8547100" cy="1325563"/>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50202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icture Left Content Blue">
    <p:bg>
      <p:bgPr>
        <a:solidFill>
          <a:schemeClr val="accent4"/>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0" y="2346325"/>
            <a:ext cx="5670550" cy="4511675"/>
          </a:xfrm>
        </p:spPr>
        <p:txBody>
          <a:bodyPr/>
          <a:lstStyle/>
          <a:p>
            <a:endParaRPr lang="en-US"/>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6038850" y="2295525"/>
            <a:ext cx="4006850" cy="3721100"/>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05ACB0B-83D6-2B04-8AC5-4F89119F9190}"/>
              </a:ext>
            </a:extLst>
          </p:cNvPr>
          <p:cNvSpPr>
            <a:spLocks noGrp="1"/>
          </p:cNvSpPr>
          <p:nvPr>
            <p:ph type="title"/>
          </p:nvPr>
        </p:nvSpPr>
        <p:spPr>
          <a:xfrm>
            <a:off x="1625600" y="841375"/>
            <a:ext cx="8547100" cy="1325563"/>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438307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 Power Word - white">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4"/>
                </a:solidFill>
                <a:latin typeface="Outfit Light" pitchFamily="2" charset="0"/>
              </a:defRPr>
            </a:lvl1pPr>
          </a:lstStyle>
          <a:p>
            <a:r>
              <a:rPr lang="en-US"/>
              <a:t>future</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userDrawn="1"/>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5"/>
            <a:ext cx="9006010" cy="2578647"/>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8993309"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52802540-9D17-2CC9-FBE9-CFED3230EE4F}"/>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05356E6B-0EA2-F6E9-AF30-A3A66A25F2BD}"/>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759793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 Power Word - white/steel">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1"/>
                </a:solidFill>
                <a:latin typeface="Outfit Light" pitchFamily="2" charset="0"/>
              </a:defRPr>
            </a:lvl1pPr>
          </a:lstStyle>
          <a:p>
            <a:r>
              <a:rPr lang="en-US"/>
              <a:t>energy</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userDrawn="1"/>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5"/>
            <a:ext cx="900601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8993309"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BB43FACA-FBC2-0633-CE89-84238C1DAAC3}"/>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F33B0035-E6A3-AD30-2EF3-23D401CF2E99}"/>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634362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 Power Word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5"/>
                </a:solidFill>
                <a:latin typeface="Outfit Light" pitchFamily="2" charset="0"/>
              </a:defRPr>
            </a:lvl1pPr>
          </a:lstStyle>
          <a:p>
            <a:r>
              <a:rPr lang="en-US"/>
              <a:t>future</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userDrawn="1"/>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5"/>
            <a:ext cx="9006010" cy="2568137"/>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3"/>
            <a:ext cx="8993309" cy="1327112"/>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45634395-AFB9-1964-945B-EAB79638442D}"/>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B6F8408E-8DC5-BC4F-218E-F4A49E630812}"/>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197576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 Power Word - Steel">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4"/>
                </a:solidFill>
                <a:latin typeface="Outfit Light" pitchFamily="2" charset="0"/>
              </a:defRPr>
            </a:lvl1pPr>
          </a:lstStyle>
          <a:p>
            <a:r>
              <a:rPr lang="en-US"/>
              <a:t>future</a:t>
            </a: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6"/>
            <a:ext cx="9006010" cy="2452522"/>
          </a:xfrm>
        </p:spPr>
        <p:txBody>
          <a:bodyPr numCol="1">
            <a:noAutofit/>
          </a:bodyPr>
          <a:lstStyle>
            <a:lvl1pPr>
              <a:spcBef>
                <a:spcPts val="300"/>
              </a:spcBef>
              <a:spcAft>
                <a:spcPts val="300"/>
              </a:spcAft>
              <a:defRPr>
                <a:solidFill>
                  <a:schemeClr val="bg1"/>
                </a:solidFill>
              </a:defRPr>
            </a:lvl1pPr>
            <a:lvl2pPr>
              <a:spcBef>
                <a:spcPts val="300"/>
              </a:spcBef>
              <a:spcAft>
                <a:spcPts val="300"/>
              </a:spcAft>
              <a:defRPr>
                <a:solidFill>
                  <a:schemeClr val="bg1"/>
                </a:solidFill>
              </a:defRPr>
            </a:lvl2pPr>
            <a:lvl3pPr>
              <a:spcBef>
                <a:spcPts val="300"/>
              </a:spcBef>
              <a:spcAft>
                <a:spcPts val="300"/>
              </a:spcAft>
              <a:defRPr>
                <a:solidFill>
                  <a:schemeClr val="bg1"/>
                </a:solidFill>
              </a:defRPr>
            </a:lvl3pPr>
            <a:lvl4pPr>
              <a:spcBef>
                <a:spcPts val="300"/>
              </a:spcBef>
              <a:spcAft>
                <a:spcPts val="300"/>
              </a:spcAft>
              <a:defRPr>
                <a:solidFill>
                  <a:schemeClr val="bg1"/>
                </a:solidFill>
              </a:defRPr>
            </a:lvl4pPr>
            <a:lvl5pPr>
              <a:spcBef>
                <a:spcPts val="300"/>
              </a:spcBef>
              <a:spcAft>
                <a:spcPts val="3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8993309" cy="1422805"/>
          </a:xfrm>
        </p:spPr>
        <p:txBody>
          <a:bodyPr tIns="0" bIns="0" numCol="1">
            <a:noAutofit/>
          </a:bodyPr>
          <a:lstStyle>
            <a:lvl1pPr>
              <a:spcBef>
                <a:spcPts val="300"/>
              </a:spcBef>
              <a:spcAft>
                <a:spcPts val="300"/>
              </a:spcAft>
              <a:defRPr sz="4000" b="1">
                <a:solidFill>
                  <a:schemeClr val="bg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E29E37D8-5073-8420-E497-7D71636ABDB7}"/>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3" name="Slide Number Placeholder 5">
            <a:extLst>
              <a:ext uri="{FF2B5EF4-FFF2-40B4-BE49-F238E27FC236}">
                <a16:creationId xmlns:a16="http://schemas.microsoft.com/office/drawing/2014/main" id="{AF93878B-70D6-3441-AFD9-B2506613940C}"/>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bg1"/>
                </a:solidFill>
              </a:rPr>
              <a:pPr algn="ctr"/>
              <a:t>‹#›</a:t>
            </a:fld>
            <a:endParaRPr lang="en-US" sz="900">
              <a:solidFill>
                <a:schemeClr val="bg1"/>
              </a:solidFill>
            </a:endParaRPr>
          </a:p>
        </p:txBody>
      </p:sp>
    </p:spTree>
    <p:extLst>
      <p:ext uri="{BB962C8B-B14F-4D97-AF65-F5344CB8AC3E}">
        <p14:creationId xmlns:p14="http://schemas.microsoft.com/office/powerpoint/2010/main" val="2190901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Image - whi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8415528" y="0"/>
            <a:ext cx="3776472" cy="6858000"/>
          </a:xfrm>
        </p:spPr>
        <p:txBody>
          <a:bodyPr/>
          <a:lstStyle/>
          <a:p>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0340" y="841375"/>
            <a:ext cx="5919909" cy="13255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60340" y="2371725"/>
            <a:ext cx="5907210" cy="3768725"/>
          </a:xfrm>
        </p:spPr>
        <p:txBody>
          <a:bodyPr numCol="1" spcCol="0">
            <a:noAutofit/>
          </a:bodyPr>
          <a:lstStyle>
            <a:lvl1pPr>
              <a:spcBef>
                <a:spcPts val="300"/>
              </a:spcBef>
              <a:spcAft>
                <a:spcPts val="300"/>
              </a:spcAft>
              <a:defRPr sz="2000">
                <a:solidFill>
                  <a:schemeClr val="accent1"/>
                </a:solidFill>
              </a:defRPr>
            </a:lvl1pPr>
            <a:lvl2pPr>
              <a:spcBef>
                <a:spcPts val="300"/>
              </a:spcBef>
              <a:spcAft>
                <a:spcPts val="300"/>
              </a:spcAft>
              <a:defRPr sz="1800">
                <a:solidFill>
                  <a:schemeClr val="accent1"/>
                </a:solidFill>
              </a:defRPr>
            </a:lvl2pPr>
            <a:lvl3pPr>
              <a:spcBef>
                <a:spcPts val="300"/>
              </a:spcBef>
              <a:spcAft>
                <a:spcPts val="300"/>
              </a:spcAft>
              <a:defRPr sz="1600">
                <a:solidFill>
                  <a:schemeClr val="accent1"/>
                </a:solidFill>
              </a:defRPr>
            </a:lvl3pPr>
            <a:lvl4pPr>
              <a:spcBef>
                <a:spcPts val="300"/>
              </a:spcBef>
              <a:spcAft>
                <a:spcPts val="300"/>
              </a:spcAft>
              <a:defRPr sz="1400">
                <a:solidFill>
                  <a:schemeClr val="accent1"/>
                </a:solidFill>
              </a:defRPr>
            </a:lvl4pPr>
            <a:lvl5pPr>
              <a:spcBef>
                <a:spcPts val="300"/>
              </a:spcBef>
              <a:spcAft>
                <a:spcPts val="300"/>
              </a:spcAf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reeform: Shape 18">
            <a:extLst>
              <a:ext uri="{FF2B5EF4-FFF2-40B4-BE49-F238E27FC236}">
                <a16:creationId xmlns:a16="http://schemas.microsoft.com/office/drawing/2014/main" id="{6B61184C-B93E-ECFD-8108-B0FDA2FECBC8}"/>
              </a:ext>
            </a:extLst>
          </p:cNvPr>
          <p:cNvSpPr/>
          <p:nvPr userDrawn="1"/>
        </p:nvSpPr>
        <p:spPr>
          <a:xfrm>
            <a:off x="11411458" y="508"/>
            <a:ext cx="12700" cy="6858000"/>
          </a:xfrm>
          <a:custGeom>
            <a:avLst/>
            <a:gdLst>
              <a:gd name="connsiteX0" fmla="*/ 0 w 12700"/>
              <a:gd name="connsiteY0" fmla="*/ 0 h 6858000"/>
              <a:gd name="connsiteX1" fmla="*/ 0 w 12700"/>
              <a:gd name="connsiteY1" fmla="*/ 6858000 h 6858000"/>
            </a:gdLst>
            <a:ahLst/>
            <a:cxnLst>
              <a:cxn ang="0">
                <a:pos x="connsiteX0" y="connsiteY0"/>
              </a:cxn>
              <a:cxn ang="0">
                <a:pos x="connsiteX1" y="connsiteY1"/>
              </a:cxn>
            </a:cxnLst>
            <a:rect l="l" t="t" r="r" b="b"/>
            <a:pathLst>
              <a:path w="12700" h="6858000">
                <a:moveTo>
                  <a:pt x="0" y="0"/>
                </a:moveTo>
                <a:lnTo>
                  <a:pt x="0" y="6858000"/>
                </a:lnTo>
              </a:path>
            </a:pathLst>
          </a:custGeom>
          <a:ln w="3174" cap="flat">
            <a:solidFill>
              <a:schemeClr val="bg1"/>
            </a:solidFill>
            <a:prstDash val="solid"/>
            <a:miter/>
          </a:ln>
        </p:spPr>
        <p:txBody>
          <a:bodyPr rtlCol="0" anchor="ctr"/>
          <a:lstStyle/>
          <a:p>
            <a:endParaRPr lang="en-US"/>
          </a:p>
        </p:txBody>
      </p:sp>
      <p:sp>
        <p:nvSpPr>
          <p:cNvPr id="13" name="Content Placeholder 2">
            <a:extLst>
              <a:ext uri="{FF2B5EF4-FFF2-40B4-BE49-F238E27FC236}">
                <a16:creationId xmlns:a16="http://schemas.microsoft.com/office/drawing/2014/main" id="{96FC539C-1B87-F249-E2CC-DF39C8758039}"/>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7" name="Content Placeholder 2">
            <a:extLst>
              <a:ext uri="{FF2B5EF4-FFF2-40B4-BE49-F238E27FC236}">
                <a16:creationId xmlns:a16="http://schemas.microsoft.com/office/drawing/2014/main" id="{087513A7-C127-FBA9-2411-6DACB506A1A0}"/>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9B555C45-BF68-6D27-B96D-DE13828713FA}"/>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745038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Image - platinum">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A1A1523-308A-20BA-325B-DCC6C201399A}"/>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8415528" y="0"/>
            <a:ext cx="3776472" cy="6858000"/>
          </a:xfrm>
        </p:spPr>
        <p:txBody>
          <a:bodyPr/>
          <a:lstStyle/>
          <a:p>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0340" y="841375"/>
            <a:ext cx="5919909" cy="13255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60340" y="2371725"/>
            <a:ext cx="5907210" cy="3768725"/>
          </a:xfrm>
        </p:spPr>
        <p:txBody>
          <a:bodyPr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6FC539C-1B87-F249-E2CC-DF39C8758039}"/>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1" name="Content Placeholder 2">
            <a:extLst>
              <a:ext uri="{FF2B5EF4-FFF2-40B4-BE49-F238E27FC236}">
                <a16:creationId xmlns:a16="http://schemas.microsoft.com/office/drawing/2014/main" id="{7E98F8E5-8778-FB43-3984-0633BD1FC678}"/>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6692FD45-83AD-586A-3C9B-63B66CF6209B}"/>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247506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de Title - Image - Whi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8415528" y="0"/>
            <a:ext cx="3776472" cy="6858000"/>
          </a:xfrm>
        </p:spPr>
        <p:txBody>
          <a:bodyPr/>
          <a:lstStyle/>
          <a:p>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8402" y="252345"/>
            <a:ext cx="2590800" cy="1609859"/>
          </a:xfrm>
        </p:spPr>
        <p:txBody>
          <a:bodyPr anchor="ctr" anchorCtr="0">
            <a:normAutofit/>
          </a:bodyPr>
          <a:lstStyle>
            <a:lvl1pPr>
              <a:defRPr sz="30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4217828" y="436105"/>
            <a:ext cx="3814184" cy="5308536"/>
          </a:xfrm>
        </p:spPr>
        <p:txBody>
          <a:bodyPr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8C6D6D2-5187-5271-139E-B580F38E349B}"/>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83D52FB8-BE38-3892-4C76-249A2A9041A0}"/>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B3155EEF-2E74-6BBF-AD6A-BF979CC9E5B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4126837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image - Power Word ">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5031979"/>
            <a:ext cx="9478778" cy="3125787"/>
          </a:xfrm>
        </p:spPr>
        <p:txBody>
          <a:bodyPr anchor="t" anchorCtr="0">
            <a:noAutofit/>
          </a:bodyPr>
          <a:lstStyle>
            <a:lvl1pPr algn="l">
              <a:defRPr sz="20000" b="0" i="0">
                <a:solidFill>
                  <a:schemeClr val="accent2"/>
                </a:solidFill>
                <a:latin typeface="Outfit Light" pitchFamily="2" charset="0"/>
              </a:defRPr>
            </a:lvl1pPr>
          </a:lstStyle>
          <a:p>
            <a:r>
              <a:rPr lang="en-US"/>
              <a:t>energy</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userDrawn="1"/>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10120803"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16" name="Picture Placeholder 4">
            <a:extLst>
              <a:ext uri="{FF2B5EF4-FFF2-40B4-BE49-F238E27FC236}">
                <a16:creationId xmlns:a16="http://schemas.microsoft.com/office/drawing/2014/main" id="{C851EF96-4DAA-EDF0-DAED-FE2994C21D9E}"/>
              </a:ext>
            </a:extLst>
          </p:cNvPr>
          <p:cNvSpPr>
            <a:spLocks noGrp="1"/>
          </p:cNvSpPr>
          <p:nvPr>
            <p:ph type="pic" sz="quarter" idx="10"/>
          </p:nvPr>
        </p:nvSpPr>
        <p:spPr>
          <a:xfrm>
            <a:off x="0" y="2346325"/>
            <a:ext cx="5670550" cy="3165475"/>
          </a:xfrm>
        </p:spPr>
        <p:txBody>
          <a:bodyPr/>
          <a:lstStyle/>
          <a:p>
            <a:endParaRPr lang="en-US"/>
          </a:p>
        </p:txBody>
      </p:sp>
      <p:sp>
        <p:nvSpPr>
          <p:cNvPr id="18" name="Content Placeholder 2">
            <a:extLst>
              <a:ext uri="{FF2B5EF4-FFF2-40B4-BE49-F238E27FC236}">
                <a16:creationId xmlns:a16="http://schemas.microsoft.com/office/drawing/2014/main" id="{5B47BB93-F99A-7109-8396-BB6AC4EC1AD1}"/>
              </a:ext>
            </a:extLst>
          </p:cNvPr>
          <p:cNvSpPr>
            <a:spLocks noGrp="1"/>
          </p:cNvSpPr>
          <p:nvPr>
            <p:ph idx="1"/>
          </p:nvPr>
        </p:nvSpPr>
        <p:spPr>
          <a:xfrm>
            <a:off x="5883515" y="2346325"/>
            <a:ext cx="5397629" cy="3178175"/>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ED5414B8-AF52-83E1-7CDB-47BDE5877BCA}"/>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2C92FFAD-E8D6-7BAD-44AA-3FCC11912722}"/>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2132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905000" y="2613992"/>
            <a:ext cx="5969000" cy="1948070"/>
          </a:xfrm>
        </p:spPr>
        <p:txBody>
          <a:bodyPr anchor="t" anchorCtr="0">
            <a:normAutofit/>
          </a:bodyPr>
          <a:lstStyle>
            <a:lvl1pPr algn="l">
              <a:defRPr sz="4600">
                <a:solidFill>
                  <a:schemeClr val="accent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A51277D9-2ACD-423C-7F93-BB9DAF2C87B0}"/>
              </a:ext>
            </a:extLst>
          </p:cNvPr>
          <p:cNvSpPr>
            <a:spLocks noGrp="1"/>
          </p:cNvSpPr>
          <p:nvPr>
            <p:ph idx="12" hasCustomPrompt="1"/>
          </p:nvPr>
        </p:nvSpPr>
        <p:spPr>
          <a:xfrm>
            <a:off x="8891081" y="6445023"/>
            <a:ext cx="3095640" cy="278735"/>
          </a:xfrm>
        </p:spPr>
        <p:txBody>
          <a:bodyPr numCol="1" spcCol="0">
            <a:noAutofit/>
          </a:bodyPr>
          <a:lstStyle>
            <a:lvl1pPr algn="r">
              <a:spcBef>
                <a:spcPts val="300"/>
              </a:spcBef>
              <a:spcAft>
                <a:spcPts val="300"/>
              </a:spcAft>
              <a:defRPr sz="1000" i="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Date</a:t>
            </a:r>
          </a:p>
        </p:txBody>
      </p:sp>
      <p:sp>
        <p:nvSpPr>
          <p:cNvPr id="4" name="Subtitle 2">
            <a:extLst>
              <a:ext uri="{FF2B5EF4-FFF2-40B4-BE49-F238E27FC236}">
                <a16:creationId xmlns:a16="http://schemas.microsoft.com/office/drawing/2014/main" id="{D32A9164-F04F-DDA7-649A-DE500A79FE37}"/>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1"/>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p>
        </p:txBody>
      </p:sp>
      <p:pic>
        <p:nvPicPr>
          <p:cNvPr id="8" name="Picture 7">
            <a:extLst>
              <a:ext uri="{FF2B5EF4-FFF2-40B4-BE49-F238E27FC236}">
                <a16:creationId xmlns:a16="http://schemas.microsoft.com/office/drawing/2014/main" id="{0B2955FC-A2A5-B11D-726F-E2E1F64085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47381" y="1431746"/>
            <a:ext cx="2667546" cy="920896"/>
          </a:xfrm>
          <a:prstGeom prst="rect">
            <a:avLst/>
          </a:prstGeom>
        </p:spPr>
      </p:pic>
    </p:spTree>
    <p:extLst>
      <p:ext uri="{BB962C8B-B14F-4D97-AF65-F5344CB8AC3E}">
        <p14:creationId xmlns:p14="http://schemas.microsoft.com/office/powerpoint/2010/main" val="2217290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mage - Bullets - White">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10120803"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E7F10388-2644-4BA8-473A-44E06DFCABC1}"/>
              </a:ext>
            </a:extLst>
          </p:cNvPr>
          <p:cNvSpPr>
            <a:spLocks noGrp="1"/>
          </p:cNvSpPr>
          <p:nvPr>
            <p:ph idx="1"/>
          </p:nvPr>
        </p:nvSpPr>
        <p:spPr>
          <a:xfrm>
            <a:off x="5883515" y="2346325"/>
            <a:ext cx="5397629" cy="4146550"/>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98C049C0-7552-0F48-9188-024C24F2A9E3}"/>
              </a:ext>
            </a:extLst>
          </p:cNvPr>
          <p:cNvSpPr txBox="1">
            <a:spLocks/>
          </p:cNvSpPr>
          <p:nvPr userDrawn="1"/>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9" name="Picture Placeholder 4">
            <a:extLst>
              <a:ext uri="{FF2B5EF4-FFF2-40B4-BE49-F238E27FC236}">
                <a16:creationId xmlns:a16="http://schemas.microsoft.com/office/drawing/2014/main" id="{DB21F27A-8A19-6AD5-0134-4D11D1CB3185}"/>
              </a:ext>
            </a:extLst>
          </p:cNvPr>
          <p:cNvSpPr>
            <a:spLocks noGrp="1"/>
          </p:cNvSpPr>
          <p:nvPr>
            <p:ph type="pic" sz="quarter" idx="10"/>
          </p:nvPr>
        </p:nvSpPr>
        <p:spPr>
          <a:xfrm>
            <a:off x="0" y="2346325"/>
            <a:ext cx="5670550" cy="4511675"/>
          </a:xfrm>
          <a:solidFill>
            <a:schemeClr val="accent4"/>
          </a:solidFill>
        </p:spPr>
        <p:txBody>
          <a:bodyPr/>
          <a:lstStyle/>
          <a:p>
            <a:endParaRPr lang="en-US"/>
          </a:p>
        </p:txBody>
      </p:sp>
      <p:sp>
        <p:nvSpPr>
          <p:cNvPr id="16" name="Content Placeholder 2">
            <a:extLst>
              <a:ext uri="{FF2B5EF4-FFF2-40B4-BE49-F238E27FC236}">
                <a16:creationId xmlns:a16="http://schemas.microsoft.com/office/drawing/2014/main" id="{36EA7EA7-BF43-E670-B282-9BFD78936CEA}"/>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2" name="Slide Number Placeholder 5">
            <a:extLst>
              <a:ext uri="{FF2B5EF4-FFF2-40B4-BE49-F238E27FC236}">
                <a16:creationId xmlns:a16="http://schemas.microsoft.com/office/drawing/2014/main" id="{9D007173-AFB4-9AD5-B2A4-A1719ED8BE69}"/>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131127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ntent - Power Word - Steel">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4030256" y="2416372"/>
            <a:ext cx="6793688" cy="1624005"/>
          </a:xfrm>
        </p:spPr>
        <p:txBody>
          <a:bodyPr anchor="t" anchorCtr="0">
            <a:noAutofit/>
          </a:bodyPr>
          <a:lstStyle>
            <a:lvl1pPr algn="l">
              <a:lnSpc>
                <a:spcPct val="60000"/>
              </a:lnSpc>
              <a:defRPr sz="13000" b="1" i="0">
                <a:solidFill>
                  <a:schemeClr val="bg1"/>
                </a:solidFill>
                <a:latin typeface="Outfit SemiBold" pitchFamily="2" charset="0"/>
              </a:defRPr>
            </a:lvl1pPr>
          </a:lstStyle>
          <a:p>
            <a:r>
              <a:rPr lang="en-US"/>
              <a:t>Thank        </a:t>
            </a:r>
          </a:p>
        </p:txBody>
      </p:sp>
      <p:pic>
        <p:nvPicPr>
          <p:cNvPr id="9" name="Picture 8">
            <a:extLst>
              <a:ext uri="{FF2B5EF4-FFF2-40B4-BE49-F238E27FC236}">
                <a16:creationId xmlns:a16="http://schemas.microsoft.com/office/drawing/2014/main" id="{53480EDC-732B-3B90-A0BD-9F3FB34BDA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67800" y="2203480"/>
            <a:ext cx="1921953" cy="1921953"/>
          </a:xfrm>
          <a:prstGeom prst="rect">
            <a:avLst/>
          </a:prstGeom>
        </p:spPr>
      </p:pic>
      <p:sp>
        <p:nvSpPr>
          <p:cNvPr id="10" name="Content Placeholder 2">
            <a:extLst>
              <a:ext uri="{FF2B5EF4-FFF2-40B4-BE49-F238E27FC236}">
                <a16:creationId xmlns:a16="http://schemas.microsoft.com/office/drawing/2014/main" id="{35F8EBD3-094C-1237-3D91-07BF2B96448C}"/>
              </a:ext>
            </a:extLst>
          </p:cNvPr>
          <p:cNvSpPr>
            <a:spLocks noGrp="1"/>
          </p:cNvSpPr>
          <p:nvPr>
            <p:ph idx="1" hasCustomPrompt="1"/>
          </p:nvPr>
        </p:nvSpPr>
        <p:spPr>
          <a:xfrm>
            <a:off x="1967801" y="4830040"/>
            <a:ext cx="3624926" cy="1273048"/>
          </a:xfrm>
        </p:spPr>
        <p:txBody>
          <a:bodyPr tIns="0" numCol="1" spcCol="0">
            <a:noAutofit/>
          </a:bodyPr>
          <a:lstStyle>
            <a:lvl1pPr>
              <a:spcBef>
                <a:spcPts val="300"/>
              </a:spcBef>
              <a:spcAft>
                <a:spcPts val="300"/>
              </a:spcAft>
              <a:defRPr>
                <a:solidFill>
                  <a:schemeClr val="accent4"/>
                </a:solidFill>
              </a:defRPr>
            </a:lvl1pPr>
            <a:lvl2pPr>
              <a:spcBef>
                <a:spcPts val="300"/>
              </a:spcBef>
              <a:spcAft>
                <a:spcPts val="300"/>
              </a:spcAft>
              <a:defRPr>
                <a:solidFill>
                  <a:schemeClr val="accent4"/>
                </a:solidFill>
              </a:defRPr>
            </a:lvl2pPr>
            <a:lvl3pPr>
              <a:spcBef>
                <a:spcPts val="300"/>
              </a:spcBef>
              <a:spcAft>
                <a:spcPts val="300"/>
              </a:spcAft>
              <a:defRPr>
                <a:solidFill>
                  <a:schemeClr val="accent4"/>
                </a:solidFill>
              </a:defRPr>
            </a:lvl3pPr>
            <a:lvl4pPr>
              <a:spcBef>
                <a:spcPts val="300"/>
              </a:spcBef>
              <a:spcAft>
                <a:spcPts val="300"/>
              </a:spcAft>
              <a:defRPr>
                <a:solidFill>
                  <a:schemeClr val="accent4"/>
                </a:solidFill>
              </a:defRPr>
            </a:lvl4pPr>
            <a:lvl5pPr>
              <a:spcBef>
                <a:spcPts val="300"/>
              </a:spcBef>
              <a:spcAft>
                <a:spcPts val="300"/>
              </a:spcAft>
              <a:defRPr>
                <a:solidFill>
                  <a:schemeClr val="accent4"/>
                </a:solidFill>
              </a:defRPr>
            </a:lvl5pPr>
          </a:lstStyle>
          <a:p>
            <a:pPr lvl="0"/>
            <a:r>
              <a:rPr lang="en-US"/>
              <a:t>Contact Name</a:t>
            </a:r>
          </a:p>
          <a:p>
            <a:pPr lvl="0"/>
            <a:r>
              <a:rPr lang="en-US"/>
              <a:t>Email</a:t>
            </a:r>
          </a:p>
          <a:p>
            <a:pPr lvl="0"/>
            <a:r>
              <a:rPr lang="en-US"/>
              <a:t>Phone</a:t>
            </a:r>
          </a:p>
        </p:txBody>
      </p:sp>
      <p:sp>
        <p:nvSpPr>
          <p:cNvPr id="4" name="Slide Number Placeholder 5">
            <a:extLst>
              <a:ext uri="{FF2B5EF4-FFF2-40B4-BE49-F238E27FC236}">
                <a16:creationId xmlns:a16="http://schemas.microsoft.com/office/drawing/2014/main" id="{165412F6-6CFA-B25B-605C-0D1408B6D376}"/>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bg1"/>
                </a:solidFill>
              </a:rPr>
              <a:pPr algn="ctr"/>
              <a:t>‹#›</a:t>
            </a:fld>
            <a:endParaRPr lang="en-US" sz="900">
              <a:solidFill>
                <a:schemeClr val="bg1"/>
              </a:solidFill>
            </a:endParaRPr>
          </a:p>
        </p:txBody>
      </p:sp>
      <p:sp>
        <p:nvSpPr>
          <p:cNvPr id="5" name="TextBox 4">
            <a:extLst>
              <a:ext uri="{FF2B5EF4-FFF2-40B4-BE49-F238E27FC236}">
                <a16:creationId xmlns:a16="http://schemas.microsoft.com/office/drawing/2014/main" id="{AF6EEB09-6D28-0349-00D3-ABC8EB2B59E2}"/>
              </a:ext>
            </a:extLst>
          </p:cNvPr>
          <p:cNvSpPr txBox="1"/>
          <p:nvPr userDrawn="1"/>
        </p:nvSpPr>
        <p:spPr>
          <a:xfrm>
            <a:off x="7408731" y="2896862"/>
            <a:ext cx="6094476" cy="2092881"/>
          </a:xfrm>
          <a:prstGeom prst="rect">
            <a:avLst/>
          </a:prstGeom>
          <a:noFill/>
        </p:spPr>
        <p:txBody>
          <a:bodyPr wrap="square">
            <a:spAutoFit/>
          </a:bodyPr>
          <a:lstStyle/>
          <a:p>
            <a:r>
              <a:rPr lang="en-US" sz="13000" i="1">
                <a:solidFill>
                  <a:schemeClr val="accent2"/>
                </a:solidFill>
                <a:latin typeface="DM Serif Display" pitchFamily="2" charset="0"/>
              </a:rPr>
              <a:t>you</a:t>
            </a:r>
          </a:p>
        </p:txBody>
      </p:sp>
      <p:pic>
        <p:nvPicPr>
          <p:cNvPr id="11" name="Picture 10">
            <a:extLst>
              <a:ext uri="{FF2B5EF4-FFF2-40B4-BE49-F238E27FC236}">
                <a16:creationId xmlns:a16="http://schemas.microsoft.com/office/drawing/2014/main" id="{25DE3981-CC4A-1726-D8CA-680E3B5B67B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338098" y="1201012"/>
            <a:ext cx="2667546" cy="920895"/>
          </a:xfrm>
          <a:prstGeom prst="rect">
            <a:avLst/>
          </a:prstGeom>
        </p:spPr>
      </p:pic>
    </p:spTree>
    <p:extLst>
      <p:ext uri="{BB962C8B-B14F-4D97-AF65-F5344CB8AC3E}">
        <p14:creationId xmlns:p14="http://schemas.microsoft.com/office/powerpoint/2010/main" val="80842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442-3AFB-097B-FB19-29C6C22ABF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87196B-D61D-5E1D-8AA3-B846112641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55AD11-82AF-A6D3-C2D4-B64815B99C3C}"/>
              </a:ext>
            </a:extLst>
          </p:cNvPr>
          <p:cNvSpPr>
            <a:spLocks noGrp="1"/>
          </p:cNvSpPr>
          <p:nvPr>
            <p:ph type="dt" sz="half" idx="10"/>
          </p:nvPr>
        </p:nvSpPr>
        <p:spPr/>
        <p:txBody>
          <a:bodyPr/>
          <a:lstStyle/>
          <a:p>
            <a:fld id="{4A1B0678-C5AC-4E63-A3B1-55223870624E}" type="datetimeFigureOut">
              <a:rPr lang="en-US" smtClean="0"/>
              <a:t>6/8/2026</a:t>
            </a:fld>
            <a:endParaRPr lang="en-US"/>
          </a:p>
        </p:txBody>
      </p:sp>
      <p:sp>
        <p:nvSpPr>
          <p:cNvPr id="5" name="Footer Placeholder 4">
            <a:extLst>
              <a:ext uri="{FF2B5EF4-FFF2-40B4-BE49-F238E27FC236}">
                <a16:creationId xmlns:a16="http://schemas.microsoft.com/office/drawing/2014/main" id="{B7CF2094-5371-6C31-127A-A124AEACE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F27BF-565B-A872-16E5-B69B10B597BA}"/>
              </a:ext>
            </a:extLst>
          </p:cNvPr>
          <p:cNvSpPr>
            <a:spLocks noGrp="1"/>
          </p:cNvSpPr>
          <p:nvPr>
            <p:ph type="sldNum" sz="quarter" idx="12"/>
          </p:nvPr>
        </p:nvSpPr>
        <p:spPr/>
        <p:txBody>
          <a:bodyPr/>
          <a:lstStyle/>
          <a:p>
            <a:fld id="{70366FA6-EF9F-486A-95BF-AA823608235E}" type="slidenum">
              <a:rPr lang="en-US" smtClean="0"/>
              <a:t>‹#›</a:t>
            </a:fld>
            <a:endParaRPr lang="en-US"/>
          </a:p>
        </p:txBody>
      </p:sp>
    </p:spTree>
    <p:extLst>
      <p:ext uri="{BB962C8B-B14F-4D97-AF65-F5344CB8AC3E}">
        <p14:creationId xmlns:p14="http://schemas.microsoft.com/office/powerpoint/2010/main" val="1005003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6390-E8F4-3862-27D7-CEDFF6F2D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28E45-4AB9-61B4-2B92-8EAC713866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A4B96-394C-1170-24DF-5EE249326FB1}"/>
              </a:ext>
            </a:extLst>
          </p:cNvPr>
          <p:cNvSpPr>
            <a:spLocks noGrp="1"/>
          </p:cNvSpPr>
          <p:nvPr>
            <p:ph type="dt" sz="half" idx="10"/>
          </p:nvPr>
        </p:nvSpPr>
        <p:spPr/>
        <p:txBody>
          <a:bodyPr/>
          <a:lstStyle/>
          <a:p>
            <a:fld id="{4A1B0678-C5AC-4E63-A3B1-55223870624E}" type="datetimeFigureOut">
              <a:rPr lang="en-US" smtClean="0"/>
              <a:t>6/8/2026</a:t>
            </a:fld>
            <a:endParaRPr lang="en-US"/>
          </a:p>
        </p:txBody>
      </p:sp>
      <p:sp>
        <p:nvSpPr>
          <p:cNvPr id="5" name="Footer Placeholder 4">
            <a:extLst>
              <a:ext uri="{FF2B5EF4-FFF2-40B4-BE49-F238E27FC236}">
                <a16:creationId xmlns:a16="http://schemas.microsoft.com/office/drawing/2014/main" id="{99ED72D4-6AB6-DC06-53AD-5A893441F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9BD81-3AFC-FB5D-0BF9-E108E3B461D7}"/>
              </a:ext>
            </a:extLst>
          </p:cNvPr>
          <p:cNvSpPr>
            <a:spLocks noGrp="1"/>
          </p:cNvSpPr>
          <p:nvPr>
            <p:ph type="sldNum" sz="quarter" idx="12"/>
          </p:nvPr>
        </p:nvSpPr>
        <p:spPr/>
        <p:txBody>
          <a:bodyPr/>
          <a:lstStyle/>
          <a:p>
            <a:fld id="{70366FA6-EF9F-486A-95BF-AA823608235E}" type="slidenum">
              <a:rPr lang="en-US" smtClean="0"/>
              <a:t>‹#›</a:t>
            </a:fld>
            <a:endParaRPr lang="en-US"/>
          </a:p>
        </p:txBody>
      </p:sp>
    </p:spTree>
    <p:extLst>
      <p:ext uri="{BB962C8B-B14F-4D97-AF65-F5344CB8AC3E}">
        <p14:creationId xmlns:p14="http://schemas.microsoft.com/office/powerpoint/2010/main" val="3837437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CB6A-92BE-742F-4211-DBC1BFF19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971F8E-8A2A-B1D3-FABC-BCF91BBAD9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4A1C54-BD72-6C99-BEE9-317019806A7E}"/>
              </a:ext>
            </a:extLst>
          </p:cNvPr>
          <p:cNvSpPr>
            <a:spLocks noGrp="1"/>
          </p:cNvSpPr>
          <p:nvPr>
            <p:ph type="dt" sz="half" idx="10"/>
          </p:nvPr>
        </p:nvSpPr>
        <p:spPr/>
        <p:txBody>
          <a:bodyPr/>
          <a:lstStyle/>
          <a:p>
            <a:fld id="{4A1B0678-C5AC-4E63-A3B1-55223870624E}" type="datetimeFigureOut">
              <a:rPr lang="en-US" smtClean="0"/>
              <a:t>6/8/2026</a:t>
            </a:fld>
            <a:endParaRPr lang="en-US"/>
          </a:p>
        </p:txBody>
      </p:sp>
      <p:sp>
        <p:nvSpPr>
          <p:cNvPr id="5" name="Footer Placeholder 4">
            <a:extLst>
              <a:ext uri="{FF2B5EF4-FFF2-40B4-BE49-F238E27FC236}">
                <a16:creationId xmlns:a16="http://schemas.microsoft.com/office/drawing/2014/main" id="{56FC07CE-CC1F-A759-192C-873C88FF8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47D78-AE5F-C137-BF5C-AB3EDCCCB38F}"/>
              </a:ext>
            </a:extLst>
          </p:cNvPr>
          <p:cNvSpPr>
            <a:spLocks noGrp="1"/>
          </p:cNvSpPr>
          <p:nvPr>
            <p:ph type="sldNum" sz="quarter" idx="12"/>
          </p:nvPr>
        </p:nvSpPr>
        <p:spPr/>
        <p:txBody>
          <a:bodyPr/>
          <a:lstStyle/>
          <a:p>
            <a:fld id="{70366FA6-EF9F-486A-95BF-AA823608235E}" type="slidenum">
              <a:rPr lang="en-US" smtClean="0"/>
              <a:t>‹#›</a:t>
            </a:fld>
            <a:endParaRPr lang="en-US"/>
          </a:p>
        </p:txBody>
      </p:sp>
    </p:spTree>
    <p:extLst>
      <p:ext uri="{BB962C8B-B14F-4D97-AF65-F5344CB8AC3E}">
        <p14:creationId xmlns:p14="http://schemas.microsoft.com/office/powerpoint/2010/main" val="3300921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CB89-984A-7996-D895-A13CACCD8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87B21-E79A-18FD-6AD0-3CF506FA47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5AD7BC-FA4C-3B82-986A-749AB98719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A74C28-E498-3923-A07A-C38D52F53BA9}"/>
              </a:ext>
            </a:extLst>
          </p:cNvPr>
          <p:cNvSpPr>
            <a:spLocks noGrp="1"/>
          </p:cNvSpPr>
          <p:nvPr>
            <p:ph type="dt" sz="half" idx="10"/>
          </p:nvPr>
        </p:nvSpPr>
        <p:spPr/>
        <p:txBody>
          <a:bodyPr/>
          <a:lstStyle/>
          <a:p>
            <a:fld id="{4A1B0678-C5AC-4E63-A3B1-55223870624E}" type="datetimeFigureOut">
              <a:rPr lang="en-US" smtClean="0"/>
              <a:t>6/8/2026</a:t>
            </a:fld>
            <a:endParaRPr lang="en-US"/>
          </a:p>
        </p:txBody>
      </p:sp>
      <p:sp>
        <p:nvSpPr>
          <p:cNvPr id="6" name="Footer Placeholder 5">
            <a:extLst>
              <a:ext uri="{FF2B5EF4-FFF2-40B4-BE49-F238E27FC236}">
                <a16:creationId xmlns:a16="http://schemas.microsoft.com/office/drawing/2014/main" id="{3E1736CB-15C4-96E6-DC5A-BDC796DA2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4E11F3-A4C6-8BF4-B985-BCA8A2BF219C}"/>
              </a:ext>
            </a:extLst>
          </p:cNvPr>
          <p:cNvSpPr>
            <a:spLocks noGrp="1"/>
          </p:cNvSpPr>
          <p:nvPr>
            <p:ph type="sldNum" sz="quarter" idx="12"/>
          </p:nvPr>
        </p:nvSpPr>
        <p:spPr/>
        <p:txBody>
          <a:bodyPr/>
          <a:lstStyle/>
          <a:p>
            <a:fld id="{70366FA6-EF9F-486A-95BF-AA823608235E}" type="slidenum">
              <a:rPr lang="en-US" smtClean="0"/>
              <a:t>‹#›</a:t>
            </a:fld>
            <a:endParaRPr lang="en-US"/>
          </a:p>
        </p:txBody>
      </p:sp>
    </p:spTree>
    <p:extLst>
      <p:ext uri="{BB962C8B-B14F-4D97-AF65-F5344CB8AC3E}">
        <p14:creationId xmlns:p14="http://schemas.microsoft.com/office/powerpoint/2010/main" val="304097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54DD-0204-F5AA-6333-0AFC71DB13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24ECC1-AFF0-EF89-76E6-1FF5783AF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1FD090-55A9-42F5-0920-9B2204EB74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95A1DD-58BE-09B7-6D85-4C97E1443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456D1-7570-3F11-7D34-D2C55DA3A3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0B0AE9-EA32-41C1-4FEF-C8A931F509A4}"/>
              </a:ext>
            </a:extLst>
          </p:cNvPr>
          <p:cNvSpPr>
            <a:spLocks noGrp="1"/>
          </p:cNvSpPr>
          <p:nvPr>
            <p:ph type="dt" sz="half" idx="10"/>
          </p:nvPr>
        </p:nvSpPr>
        <p:spPr/>
        <p:txBody>
          <a:bodyPr/>
          <a:lstStyle/>
          <a:p>
            <a:fld id="{4A1B0678-C5AC-4E63-A3B1-55223870624E}" type="datetimeFigureOut">
              <a:rPr lang="en-US" smtClean="0"/>
              <a:t>6/8/2026</a:t>
            </a:fld>
            <a:endParaRPr lang="en-US"/>
          </a:p>
        </p:txBody>
      </p:sp>
      <p:sp>
        <p:nvSpPr>
          <p:cNvPr id="8" name="Footer Placeholder 7">
            <a:extLst>
              <a:ext uri="{FF2B5EF4-FFF2-40B4-BE49-F238E27FC236}">
                <a16:creationId xmlns:a16="http://schemas.microsoft.com/office/drawing/2014/main" id="{15CBD985-D1EC-5074-B83C-F7B0F2E77B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9F084C-F199-2A9B-2BC7-809A659432F5}"/>
              </a:ext>
            </a:extLst>
          </p:cNvPr>
          <p:cNvSpPr>
            <a:spLocks noGrp="1"/>
          </p:cNvSpPr>
          <p:nvPr>
            <p:ph type="sldNum" sz="quarter" idx="12"/>
          </p:nvPr>
        </p:nvSpPr>
        <p:spPr/>
        <p:txBody>
          <a:bodyPr/>
          <a:lstStyle/>
          <a:p>
            <a:fld id="{70366FA6-EF9F-486A-95BF-AA823608235E}" type="slidenum">
              <a:rPr lang="en-US" smtClean="0"/>
              <a:t>‹#›</a:t>
            </a:fld>
            <a:endParaRPr lang="en-US"/>
          </a:p>
        </p:txBody>
      </p:sp>
    </p:spTree>
    <p:extLst>
      <p:ext uri="{BB962C8B-B14F-4D97-AF65-F5344CB8AC3E}">
        <p14:creationId xmlns:p14="http://schemas.microsoft.com/office/powerpoint/2010/main" val="886547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720E-6E7E-FEF1-CB1A-8437F8D5B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AFBF33-9509-1174-B9DC-4CC03FDB854D}"/>
              </a:ext>
            </a:extLst>
          </p:cNvPr>
          <p:cNvSpPr>
            <a:spLocks noGrp="1"/>
          </p:cNvSpPr>
          <p:nvPr>
            <p:ph type="dt" sz="half" idx="10"/>
          </p:nvPr>
        </p:nvSpPr>
        <p:spPr/>
        <p:txBody>
          <a:bodyPr/>
          <a:lstStyle/>
          <a:p>
            <a:fld id="{4A1B0678-C5AC-4E63-A3B1-55223870624E}" type="datetimeFigureOut">
              <a:rPr lang="en-US" smtClean="0"/>
              <a:t>6/8/2026</a:t>
            </a:fld>
            <a:endParaRPr lang="en-US"/>
          </a:p>
        </p:txBody>
      </p:sp>
      <p:sp>
        <p:nvSpPr>
          <p:cNvPr id="4" name="Footer Placeholder 3">
            <a:extLst>
              <a:ext uri="{FF2B5EF4-FFF2-40B4-BE49-F238E27FC236}">
                <a16:creationId xmlns:a16="http://schemas.microsoft.com/office/drawing/2014/main" id="{7F204160-C48E-F3E9-214A-9DA1C021EF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D8BC25-9ED1-EA04-088D-75D335A0FAE3}"/>
              </a:ext>
            </a:extLst>
          </p:cNvPr>
          <p:cNvSpPr>
            <a:spLocks noGrp="1"/>
          </p:cNvSpPr>
          <p:nvPr>
            <p:ph type="sldNum" sz="quarter" idx="12"/>
          </p:nvPr>
        </p:nvSpPr>
        <p:spPr/>
        <p:txBody>
          <a:bodyPr/>
          <a:lstStyle/>
          <a:p>
            <a:fld id="{70366FA6-EF9F-486A-95BF-AA823608235E}" type="slidenum">
              <a:rPr lang="en-US" smtClean="0"/>
              <a:t>‹#›</a:t>
            </a:fld>
            <a:endParaRPr lang="en-US"/>
          </a:p>
        </p:txBody>
      </p:sp>
    </p:spTree>
    <p:extLst>
      <p:ext uri="{BB962C8B-B14F-4D97-AF65-F5344CB8AC3E}">
        <p14:creationId xmlns:p14="http://schemas.microsoft.com/office/powerpoint/2010/main" val="1058187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FBD2F-A971-02C3-2BE1-4BB50F5C42BE}"/>
              </a:ext>
            </a:extLst>
          </p:cNvPr>
          <p:cNvSpPr>
            <a:spLocks noGrp="1"/>
          </p:cNvSpPr>
          <p:nvPr>
            <p:ph type="dt" sz="half" idx="10"/>
          </p:nvPr>
        </p:nvSpPr>
        <p:spPr/>
        <p:txBody>
          <a:bodyPr/>
          <a:lstStyle/>
          <a:p>
            <a:fld id="{4A1B0678-C5AC-4E63-A3B1-55223870624E}" type="datetimeFigureOut">
              <a:rPr lang="en-US" smtClean="0"/>
              <a:t>6/8/2026</a:t>
            </a:fld>
            <a:endParaRPr lang="en-US"/>
          </a:p>
        </p:txBody>
      </p:sp>
      <p:sp>
        <p:nvSpPr>
          <p:cNvPr id="3" name="Footer Placeholder 2">
            <a:extLst>
              <a:ext uri="{FF2B5EF4-FFF2-40B4-BE49-F238E27FC236}">
                <a16:creationId xmlns:a16="http://schemas.microsoft.com/office/drawing/2014/main" id="{724509C9-B515-0006-5899-5906790D01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3F9092-A928-A307-83A5-C1A406592F8E}"/>
              </a:ext>
            </a:extLst>
          </p:cNvPr>
          <p:cNvSpPr>
            <a:spLocks noGrp="1"/>
          </p:cNvSpPr>
          <p:nvPr>
            <p:ph type="sldNum" sz="quarter" idx="12"/>
          </p:nvPr>
        </p:nvSpPr>
        <p:spPr/>
        <p:txBody>
          <a:bodyPr/>
          <a:lstStyle/>
          <a:p>
            <a:fld id="{70366FA6-EF9F-486A-95BF-AA823608235E}" type="slidenum">
              <a:rPr lang="en-US" smtClean="0"/>
              <a:t>‹#›</a:t>
            </a:fld>
            <a:endParaRPr lang="en-US"/>
          </a:p>
        </p:txBody>
      </p:sp>
    </p:spTree>
    <p:extLst>
      <p:ext uri="{BB962C8B-B14F-4D97-AF65-F5344CB8AC3E}">
        <p14:creationId xmlns:p14="http://schemas.microsoft.com/office/powerpoint/2010/main" val="742153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BCE7-0D7A-A4D8-5ABD-606E6B28FF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392EA7-41B6-943A-5258-AEE3FEFDF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49DA05-4969-517C-E477-E8BD568C1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9D5BE-2251-7D1F-D9DD-ED8A2D945008}"/>
              </a:ext>
            </a:extLst>
          </p:cNvPr>
          <p:cNvSpPr>
            <a:spLocks noGrp="1"/>
          </p:cNvSpPr>
          <p:nvPr>
            <p:ph type="dt" sz="half" idx="10"/>
          </p:nvPr>
        </p:nvSpPr>
        <p:spPr/>
        <p:txBody>
          <a:bodyPr/>
          <a:lstStyle/>
          <a:p>
            <a:fld id="{4A1B0678-C5AC-4E63-A3B1-55223870624E}" type="datetimeFigureOut">
              <a:rPr lang="en-US" smtClean="0"/>
              <a:t>6/8/2026</a:t>
            </a:fld>
            <a:endParaRPr lang="en-US"/>
          </a:p>
        </p:txBody>
      </p:sp>
      <p:sp>
        <p:nvSpPr>
          <p:cNvPr id="6" name="Footer Placeholder 5">
            <a:extLst>
              <a:ext uri="{FF2B5EF4-FFF2-40B4-BE49-F238E27FC236}">
                <a16:creationId xmlns:a16="http://schemas.microsoft.com/office/drawing/2014/main" id="{63CB9F87-9597-0730-DFD5-DA4FEF29C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A83F3-1E31-E7EA-5ACC-88E6C06ABA3F}"/>
              </a:ext>
            </a:extLst>
          </p:cNvPr>
          <p:cNvSpPr>
            <a:spLocks noGrp="1"/>
          </p:cNvSpPr>
          <p:nvPr>
            <p:ph type="sldNum" sz="quarter" idx="12"/>
          </p:nvPr>
        </p:nvSpPr>
        <p:spPr/>
        <p:txBody>
          <a:bodyPr/>
          <a:lstStyle/>
          <a:p>
            <a:fld id="{70366FA6-EF9F-486A-95BF-AA823608235E}" type="slidenum">
              <a:rPr lang="en-US" smtClean="0"/>
              <a:t>‹#›</a:t>
            </a:fld>
            <a:endParaRPr lang="en-US"/>
          </a:p>
        </p:txBody>
      </p:sp>
    </p:spTree>
    <p:extLst>
      <p:ext uri="{BB962C8B-B14F-4D97-AF65-F5344CB8AC3E}">
        <p14:creationId xmlns:p14="http://schemas.microsoft.com/office/powerpoint/2010/main" val="87710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Steel">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136F65-5519-5748-58DD-F416FBE55DEB}"/>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4"/>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905000" y="2635871"/>
            <a:ext cx="6528786" cy="1548213"/>
          </a:xfrm>
        </p:spPr>
        <p:txBody>
          <a:bodyPr anchor="t" anchorCtr="0">
            <a:normAutofit/>
          </a:bodyPr>
          <a:lstStyle>
            <a:lvl1pPr algn="l">
              <a:defRPr sz="4600">
                <a:solidFill>
                  <a:schemeClr val="accent4"/>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76D4CFEA-AD6E-3BEA-BD0D-AEDC252517C2}"/>
              </a:ext>
            </a:extLst>
          </p:cNvPr>
          <p:cNvSpPr>
            <a:spLocks noGrp="1"/>
          </p:cNvSpPr>
          <p:nvPr>
            <p:ph idx="12" hasCustomPrompt="1"/>
          </p:nvPr>
        </p:nvSpPr>
        <p:spPr>
          <a:xfrm>
            <a:off x="9523379" y="6445023"/>
            <a:ext cx="2463342" cy="278735"/>
          </a:xfrm>
        </p:spPr>
        <p:txBody>
          <a:bodyPr numCol="1" spcCol="0">
            <a:noAutofit/>
          </a:bodyPr>
          <a:lstStyle>
            <a:lvl1pPr algn="r">
              <a:spcBef>
                <a:spcPts val="300"/>
              </a:spcBef>
              <a:spcAft>
                <a:spcPts val="300"/>
              </a:spcAft>
              <a:defRPr sz="10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Date</a:t>
            </a:r>
          </a:p>
        </p:txBody>
      </p:sp>
      <p:pic>
        <p:nvPicPr>
          <p:cNvPr id="5" name="Picture 4">
            <a:extLst>
              <a:ext uri="{FF2B5EF4-FFF2-40B4-BE49-F238E27FC236}">
                <a16:creationId xmlns:a16="http://schemas.microsoft.com/office/drawing/2014/main" id="{863B9BFD-BE4C-A5A4-6CA6-FA7A4F1B988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31197" y="1431746"/>
            <a:ext cx="2667546" cy="920895"/>
          </a:xfrm>
          <a:prstGeom prst="rect">
            <a:avLst/>
          </a:prstGeom>
        </p:spPr>
      </p:pic>
    </p:spTree>
    <p:extLst>
      <p:ext uri="{BB962C8B-B14F-4D97-AF65-F5344CB8AC3E}">
        <p14:creationId xmlns:p14="http://schemas.microsoft.com/office/powerpoint/2010/main" val="2541474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3EA6-F133-B69D-E21E-7624EBF24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AF7DAC-3BEA-BFA0-6C7A-9B2CCC2E1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88C7E8-BBE4-F52E-8806-36A141F34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E3DBB-76E6-3806-3A77-B08C8542F132}"/>
              </a:ext>
            </a:extLst>
          </p:cNvPr>
          <p:cNvSpPr>
            <a:spLocks noGrp="1"/>
          </p:cNvSpPr>
          <p:nvPr>
            <p:ph type="dt" sz="half" idx="10"/>
          </p:nvPr>
        </p:nvSpPr>
        <p:spPr/>
        <p:txBody>
          <a:bodyPr/>
          <a:lstStyle/>
          <a:p>
            <a:fld id="{4A1B0678-C5AC-4E63-A3B1-55223870624E}" type="datetimeFigureOut">
              <a:rPr lang="en-US" smtClean="0"/>
              <a:t>6/8/2026</a:t>
            </a:fld>
            <a:endParaRPr lang="en-US"/>
          </a:p>
        </p:txBody>
      </p:sp>
      <p:sp>
        <p:nvSpPr>
          <p:cNvPr id="6" name="Footer Placeholder 5">
            <a:extLst>
              <a:ext uri="{FF2B5EF4-FFF2-40B4-BE49-F238E27FC236}">
                <a16:creationId xmlns:a16="http://schemas.microsoft.com/office/drawing/2014/main" id="{AD3A5181-E50E-818F-DE2C-E46863708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2B09C-C5D1-EE3D-BE19-761D375FAC62}"/>
              </a:ext>
            </a:extLst>
          </p:cNvPr>
          <p:cNvSpPr>
            <a:spLocks noGrp="1"/>
          </p:cNvSpPr>
          <p:nvPr>
            <p:ph type="sldNum" sz="quarter" idx="12"/>
          </p:nvPr>
        </p:nvSpPr>
        <p:spPr/>
        <p:txBody>
          <a:bodyPr/>
          <a:lstStyle/>
          <a:p>
            <a:fld id="{70366FA6-EF9F-486A-95BF-AA823608235E}" type="slidenum">
              <a:rPr lang="en-US" smtClean="0"/>
              <a:t>‹#›</a:t>
            </a:fld>
            <a:endParaRPr lang="en-US"/>
          </a:p>
        </p:txBody>
      </p:sp>
    </p:spTree>
    <p:extLst>
      <p:ext uri="{BB962C8B-B14F-4D97-AF65-F5344CB8AC3E}">
        <p14:creationId xmlns:p14="http://schemas.microsoft.com/office/powerpoint/2010/main" val="1831348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37BE-F7B1-4F38-8BB7-B87728E8A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3C4E54-03FA-3E76-99A4-68F9EA3CB4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D89A7-B61F-BB76-023D-66E5AF6A23E6}"/>
              </a:ext>
            </a:extLst>
          </p:cNvPr>
          <p:cNvSpPr>
            <a:spLocks noGrp="1"/>
          </p:cNvSpPr>
          <p:nvPr>
            <p:ph type="dt" sz="half" idx="10"/>
          </p:nvPr>
        </p:nvSpPr>
        <p:spPr/>
        <p:txBody>
          <a:bodyPr/>
          <a:lstStyle/>
          <a:p>
            <a:fld id="{4A1B0678-C5AC-4E63-A3B1-55223870624E}" type="datetimeFigureOut">
              <a:rPr lang="en-US" smtClean="0"/>
              <a:t>6/8/2026</a:t>
            </a:fld>
            <a:endParaRPr lang="en-US"/>
          </a:p>
        </p:txBody>
      </p:sp>
      <p:sp>
        <p:nvSpPr>
          <p:cNvPr id="5" name="Footer Placeholder 4">
            <a:extLst>
              <a:ext uri="{FF2B5EF4-FFF2-40B4-BE49-F238E27FC236}">
                <a16:creationId xmlns:a16="http://schemas.microsoft.com/office/drawing/2014/main" id="{F4D7DEB6-4181-2660-B5FB-13CB135FD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79D5E-DFE0-8876-985D-C9C5F45ED0EE}"/>
              </a:ext>
            </a:extLst>
          </p:cNvPr>
          <p:cNvSpPr>
            <a:spLocks noGrp="1"/>
          </p:cNvSpPr>
          <p:nvPr>
            <p:ph type="sldNum" sz="quarter" idx="12"/>
          </p:nvPr>
        </p:nvSpPr>
        <p:spPr/>
        <p:txBody>
          <a:bodyPr/>
          <a:lstStyle/>
          <a:p>
            <a:fld id="{70366FA6-EF9F-486A-95BF-AA823608235E}" type="slidenum">
              <a:rPr lang="en-US" smtClean="0"/>
              <a:t>‹#›</a:t>
            </a:fld>
            <a:endParaRPr lang="en-US"/>
          </a:p>
        </p:txBody>
      </p:sp>
    </p:spTree>
    <p:extLst>
      <p:ext uri="{BB962C8B-B14F-4D97-AF65-F5344CB8AC3E}">
        <p14:creationId xmlns:p14="http://schemas.microsoft.com/office/powerpoint/2010/main" val="2595714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FD534D-A98B-AA22-C737-904FEC62F6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BECAA9-A9A0-8ADB-8095-A319BD2D12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4C21E-939C-C868-BA0B-051C4BADF56E}"/>
              </a:ext>
            </a:extLst>
          </p:cNvPr>
          <p:cNvSpPr>
            <a:spLocks noGrp="1"/>
          </p:cNvSpPr>
          <p:nvPr>
            <p:ph type="dt" sz="half" idx="10"/>
          </p:nvPr>
        </p:nvSpPr>
        <p:spPr/>
        <p:txBody>
          <a:bodyPr/>
          <a:lstStyle/>
          <a:p>
            <a:fld id="{4A1B0678-C5AC-4E63-A3B1-55223870624E}" type="datetimeFigureOut">
              <a:rPr lang="en-US" smtClean="0"/>
              <a:t>6/8/2026</a:t>
            </a:fld>
            <a:endParaRPr lang="en-US"/>
          </a:p>
        </p:txBody>
      </p:sp>
      <p:sp>
        <p:nvSpPr>
          <p:cNvPr id="5" name="Footer Placeholder 4">
            <a:extLst>
              <a:ext uri="{FF2B5EF4-FFF2-40B4-BE49-F238E27FC236}">
                <a16:creationId xmlns:a16="http://schemas.microsoft.com/office/drawing/2014/main" id="{1BD3165C-7111-DF6A-1CD5-6D91C8749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5904A-CA97-3586-3857-608EDCD55A83}"/>
              </a:ext>
            </a:extLst>
          </p:cNvPr>
          <p:cNvSpPr>
            <a:spLocks noGrp="1"/>
          </p:cNvSpPr>
          <p:nvPr>
            <p:ph type="sldNum" sz="quarter" idx="12"/>
          </p:nvPr>
        </p:nvSpPr>
        <p:spPr/>
        <p:txBody>
          <a:bodyPr/>
          <a:lstStyle/>
          <a:p>
            <a:fld id="{70366FA6-EF9F-486A-95BF-AA823608235E}" type="slidenum">
              <a:rPr lang="en-US" smtClean="0"/>
              <a:t>‹#›</a:t>
            </a:fld>
            <a:endParaRPr lang="en-US"/>
          </a:p>
        </p:txBody>
      </p:sp>
    </p:spTree>
    <p:extLst>
      <p:ext uri="{BB962C8B-B14F-4D97-AF65-F5344CB8AC3E}">
        <p14:creationId xmlns:p14="http://schemas.microsoft.com/office/powerpoint/2010/main" val="261892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 White arrow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userDrawn="1"/>
        </p:nvSpPr>
        <p:spPr>
          <a:xfrm>
            <a:off x="11267090" y="0"/>
            <a:ext cx="9249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grpSp>
        <p:nvGrpSpPr>
          <p:cNvPr id="7" name="Group 6">
            <a:extLst>
              <a:ext uri="{FF2B5EF4-FFF2-40B4-BE49-F238E27FC236}">
                <a16:creationId xmlns:a16="http://schemas.microsoft.com/office/drawing/2014/main" id="{FE88A30F-9265-BCE3-A615-A4C5CBA83D7F}"/>
              </a:ext>
            </a:extLst>
          </p:cNvPr>
          <p:cNvGrpSpPr/>
          <p:nvPr userDrawn="1"/>
        </p:nvGrpSpPr>
        <p:grpSpPr>
          <a:xfrm>
            <a:off x="10701084" y="97530"/>
            <a:ext cx="1493520" cy="6760470"/>
            <a:chOff x="10701084" y="97530"/>
            <a:chExt cx="1493520" cy="6760470"/>
          </a:xfrm>
        </p:grpSpPr>
        <p:grpSp>
          <p:nvGrpSpPr>
            <p:cNvPr id="8" name="Group 7">
              <a:extLst>
                <a:ext uri="{FF2B5EF4-FFF2-40B4-BE49-F238E27FC236}">
                  <a16:creationId xmlns:a16="http://schemas.microsoft.com/office/drawing/2014/main" id="{1888CD4B-7FA4-A02E-F15D-75A3248EC872}"/>
                </a:ext>
              </a:extLst>
            </p:cNvPr>
            <p:cNvGrpSpPr/>
            <p:nvPr/>
          </p:nvGrpSpPr>
          <p:grpSpPr>
            <a:xfrm>
              <a:off x="10787679" y="97530"/>
              <a:ext cx="1264298" cy="1005053"/>
              <a:chOff x="8867133" y="-492224"/>
              <a:chExt cx="1264298" cy="1005053"/>
            </a:xfrm>
          </p:grpSpPr>
          <p:sp>
            <p:nvSpPr>
              <p:cNvPr id="163" name="Freeform: Shape 131">
                <a:extLst>
                  <a:ext uri="{FF2B5EF4-FFF2-40B4-BE49-F238E27FC236}">
                    <a16:creationId xmlns:a16="http://schemas.microsoft.com/office/drawing/2014/main" id="{56B6B97A-4291-8C8E-2133-DCE9BFB369C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4" name="Freeform: Shape 132">
                <a:extLst>
                  <a:ext uri="{FF2B5EF4-FFF2-40B4-BE49-F238E27FC236}">
                    <a16:creationId xmlns:a16="http://schemas.microsoft.com/office/drawing/2014/main" id="{9BD29A5B-A2C9-79C3-62EA-DF67CEACA78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5" name="Freeform: Shape 133">
                <a:extLst>
                  <a:ext uri="{FF2B5EF4-FFF2-40B4-BE49-F238E27FC236}">
                    <a16:creationId xmlns:a16="http://schemas.microsoft.com/office/drawing/2014/main" id="{5F8094F7-DE68-381A-4345-11DA72CDEB5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6" name="Freeform: Shape 134">
                <a:extLst>
                  <a:ext uri="{FF2B5EF4-FFF2-40B4-BE49-F238E27FC236}">
                    <a16:creationId xmlns:a16="http://schemas.microsoft.com/office/drawing/2014/main" id="{8A2958D4-6C2A-5AF5-B498-0F6CA9122759}"/>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7" name="Freeform: Shape 135">
                <a:extLst>
                  <a:ext uri="{FF2B5EF4-FFF2-40B4-BE49-F238E27FC236}">
                    <a16:creationId xmlns:a16="http://schemas.microsoft.com/office/drawing/2014/main" id="{67CE069C-5EF1-96EF-C09E-6C40CC733291}"/>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8" name="Freeform: Shape 136">
                <a:extLst>
                  <a:ext uri="{FF2B5EF4-FFF2-40B4-BE49-F238E27FC236}">
                    <a16:creationId xmlns:a16="http://schemas.microsoft.com/office/drawing/2014/main" id="{EDB14819-E4FD-5089-9679-A257326AA753}"/>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9" name="Freeform: Shape 137">
                <a:extLst>
                  <a:ext uri="{FF2B5EF4-FFF2-40B4-BE49-F238E27FC236}">
                    <a16:creationId xmlns:a16="http://schemas.microsoft.com/office/drawing/2014/main" id="{0B35647A-9CB2-65AD-2CF8-974B14DB973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0" name="Freeform: Shape 138">
                <a:extLst>
                  <a:ext uri="{FF2B5EF4-FFF2-40B4-BE49-F238E27FC236}">
                    <a16:creationId xmlns:a16="http://schemas.microsoft.com/office/drawing/2014/main" id="{ED9397FD-B0E3-782D-95F1-A136B033917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1" name="Freeform: Shape 139">
                <a:extLst>
                  <a:ext uri="{FF2B5EF4-FFF2-40B4-BE49-F238E27FC236}">
                    <a16:creationId xmlns:a16="http://schemas.microsoft.com/office/drawing/2014/main" id="{F1CB5C14-5128-09B1-9870-42A50C1D42C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2" name="Freeform: Shape 140">
                <a:extLst>
                  <a:ext uri="{FF2B5EF4-FFF2-40B4-BE49-F238E27FC236}">
                    <a16:creationId xmlns:a16="http://schemas.microsoft.com/office/drawing/2014/main" id="{DB3DB1EF-FA16-5A3F-3B45-071DA4A7BE47}"/>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3" name="Freeform: Shape 141">
                <a:extLst>
                  <a:ext uri="{FF2B5EF4-FFF2-40B4-BE49-F238E27FC236}">
                    <a16:creationId xmlns:a16="http://schemas.microsoft.com/office/drawing/2014/main" id="{CC54C7CE-404C-E167-664F-BF70A5EA14C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4" name="Freeform: Shape 142">
                <a:extLst>
                  <a:ext uri="{FF2B5EF4-FFF2-40B4-BE49-F238E27FC236}">
                    <a16:creationId xmlns:a16="http://schemas.microsoft.com/office/drawing/2014/main" id="{3D72C6C5-C5A4-3896-9C85-678C226D2465}"/>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5" name="Freeform: Shape 143">
                <a:extLst>
                  <a:ext uri="{FF2B5EF4-FFF2-40B4-BE49-F238E27FC236}">
                    <a16:creationId xmlns:a16="http://schemas.microsoft.com/office/drawing/2014/main" id="{F7D6502B-F2CC-DC0F-6F08-CD7ED298CB47}"/>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6" name="Freeform: Shape 144">
                <a:extLst>
                  <a:ext uri="{FF2B5EF4-FFF2-40B4-BE49-F238E27FC236}">
                    <a16:creationId xmlns:a16="http://schemas.microsoft.com/office/drawing/2014/main" id="{9C07EC7B-908F-8CB9-A129-82817A7F699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7" name="Freeform: Shape 145">
                <a:extLst>
                  <a:ext uri="{FF2B5EF4-FFF2-40B4-BE49-F238E27FC236}">
                    <a16:creationId xmlns:a16="http://schemas.microsoft.com/office/drawing/2014/main" id="{949E6842-769D-A768-363B-5B48E9D824B7}"/>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8" name="Freeform: Shape 146">
                <a:extLst>
                  <a:ext uri="{FF2B5EF4-FFF2-40B4-BE49-F238E27FC236}">
                    <a16:creationId xmlns:a16="http://schemas.microsoft.com/office/drawing/2014/main" id="{FC50AC8C-FDCD-8C96-EE92-FADAE78E66E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9" name="Freeform: Shape 147">
                <a:extLst>
                  <a:ext uri="{FF2B5EF4-FFF2-40B4-BE49-F238E27FC236}">
                    <a16:creationId xmlns:a16="http://schemas.microsoft.com/office/drawing/2014/main" id="{3F6A2A4F-46BE-A5E3-F6EA-5170A15152B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0" name="Freeform: Shape 148">
                <a:extLst>
                  <a:ext uri="{FF2B5EF4-FFF2-40B4-BE49-F238E27FC236}">
                    <a16:creationId xmlns:a16="http://schemas.microsoft.com/office/drawing/2014/main" id="{EBEC3D6D-F6F5-7181-3879-BCA7F76FDB49}"/>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1" name="Freeform: Shape 149">
                <a:extLst>
                  <a:ext uri="{FF2B5EF4-FFF2-40B4-BE49-F238E27FC236}">
                    <a16:creationId xmlns:a16="http://schemas.microsoft.com/office/drawing/2014/main" id="{C13EA495-B33A-EEC9-F969-AC17EE4FC0CD}"/>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2" name="Freeform: Shape 150">
                <a:extLst>
                  <a:ext uri="{FF2B5EF4-FFF2-40B4-BE49-F238E27FC236}">
                    <a16:creationId xmlns:a16="http://schemas.microsoft.com/office/drawing/2014/main" id="{66E3145D-F4C8-9EF6-62E2-052167233FFF}"/>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3" name="Freeform: Shape 151">
                <a:extLst>
                  <a:ext uri="{FF2B5EF4-FFF2-40B4-BE49-F238E27FC236}">
                    <a16:creationId xmlns:a16="http://schemas.microsoft.com/office/drawing/2014/main" id="{0BA1163B-D982-6E2C-0F43-6F30E3E3824C}"/>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4" name="Freeform: Shape 152">
                <a:extLst>
                  <a:ext uri="{FF2B5EF4-FFF2-40B4-BE49-F238E27FC236}">
                    <a16:creationId xmlns:a16="http://schemas.microsoft.com/office/drawing/2014/main" id="{7FF982EA-4082-B680-53E8-42DB03DC0E23}"/>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5" name="Freeform: Shape 153">
                <a:extLst>
                  <a:ext uri="{FF2B5EF4-FFF2-40B4-BE49-F238E27FC236}">
                    <a16:creationId xmlns:a16="http://schemas.microsoft.com/office/drawing/2014/main" id="{3DC9F143-8148-43AE-6F69-ACD4FD11B727}"/>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6" name="Freeform: Shape 154">
                <a:extLst>
                  <a:ext uri="{FF2B5EF4-FFF2-40B4-BE49-F238E27FC236}">
                    <a16:creationId xmlns:a16="http://schemas.microsoft.com/office/drawing/2014/main" id="{964E931C-EE88-D315-4907-863EA95A25ED}"/>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7" name="Freeform: Shape 155">
                <a:extLst>
                  <a:ext uri="{FF2B5EF4-FFF2-40B4-BE49-F238E27FC236}">
                    <a16:creationId xmlns:a16="http://schemas.microsoft.com/office/drawing/2014/main" id="{5A08AB21-80C4-D56B-B127-CF280BF371DD}"/>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88" name="Freeform: Shape 156">
                <a:extLst>
                  <a:ext uri="{FF2B5EF4-FFF2-40B4-BE49-F238E27FC236}">
                    <a16:creationId xmlns:a16="http://schemas.microsoft.com/office/drawing/2014/main" id="{DF0184FC-6011-94BE-57F3-8B614267718F}"/>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89" name="Freeform: Shape 157">
                <a:extLst>
                  <a:ext uri="{FF2B5EF4-FFF2-40B4-BE49-F238E27FC236}">
                    <a16:creationId xmlns:a16="http://schemas.microsoft.com/office/drawing/2014/main" id="{A929F709-F2DF-E0CB-1806-9F3FFC48298A}"/>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90" name="Freeform: Shape 158">
                <a:extLst>
                  <a:ext uri="{FF2B5EF4-FFF2-40B4-BE49-F238E27FC236}">
                    <a16:creationId xmlns:a16="http://schemas.microsoft.com/office/drawing/2014/main" id="{E0596825-A9E1-2E01-0F2B-E05D485DC54D}"/>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1" name="Freeform: Shape 159">
                <a:extLst>
                  <a:ext uri="{FF2B5EF4-FFF2-40B4-BE49-F238E27FC236}">
                    <a16:creationId xmlns:a16="http://schemas.microsoft.com/office/drawing/2014/main" id="{7034EA74-C26A-1C55-865A-849AC1CCEF49}"/>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2" name="Freeform: Shape 160">
                <a:extLst>
                  <a:ext uri="{FF2B5EF4-FFF2-40B4-BE49-F238E27FC236}">
                    <a16:creationId xmlns:a16="http://schemas.microsoft.com/office/drawing/2014/main" id="{50B59498-F10C-EE70-EE6E-786EE4F9A83D}"/>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0F6DAF68-D073-21C0-20B7-AFB7F0F6C27A}"/>
                </a:ext>
              </a:extLst>
            </p:cNvPr>
            <p:cNvGrpSpPr/>
            <p:nvPr/>
          </p:nvGrpSpPr>
          <p:grpSpPr>
            <a:xfrm>
              <a:off x="10787679" y="1260775"/>
              <a:ext cx="1264298" cy="1005053"/>
              <a:chOff x="8867133" y="-492224"/>
              <a:chExt cx="1264298" cy="1005053"/>
            </a:xfrm>
          </p:grpSpPr>
          <p:sp>
            <p:nvSpPr>
              <p:cNvPr id="133" name="Freeform: Shape 131">
                <a:extLst>
                  <a:ext uri="{FF2B5EF4-FFF2-40B4-BE49-F238E27FC236}">
                    <a16:creationId xmlns:a16="http://schemas.microsoft.com/office/drawing/2014/main" id="{520CB969-C85C-AAD1-71B8-0653FD5E0A56}"/>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4" name="Freeform: Shape 132">
                <a:extLst>
                  <a:ext uri="{FF2B5EF4-FFF2-40B4-BE49-F238E27FC236}">
                    <a16:creationId xmlns:a16="http://schemas.microsoft.com/office/drawing/2014/main" id="{332CDA43-1BC7-D15E-6372-E35F24C12F24}"/>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3">
                <a:extLst>
                  <a:ext uri="{FF2B5EF4-FFF2-40B4-BE49-F238E27FC236}">
                    <a16:creationId xmlns:a16="http://schemas.microsoft.com/office/drawing/2014/main" id="{A8322AA3-A0E2-8FA9-4907-62AA83F5925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6" name="Freeform: Shape 134">
                <a:extLst>
                  <a:ext uri="{FF2B5EF4-FFF2-40B4-BE49-F238E27FC236}">
                    <a16:creationId xmlns:a16="http://schemas.microsoft.com/office/drawing/2014/main" id="{CD2E92E2-A6A5-421E-07EC-67510C893E8E}"/>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7" name="Freeform: Shape 135">
                <a:extLst>
                  <a:ext uri="{FF2B5EF4-FFF2-40B4-BE49-F238E27FC236}">
                    <a16:creationId xmlns:a16="http://schemas.microsoft.com/office/drawing/2014/main" id="{7C5136ED-9271-FEB3-E689-E74DB07EE59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6">
                <a:extLst>
                  <a:ext uri="{FF2B5EF4-FFF2-40B4-BE49-F238E27FC236}">
                    <a16:creationId xmlns:a16="http://schemas.microsoft.com/office/drawing/2014/main" id="{6946669F-5EB3-B6C3-FDF9-0682F9E8512B}"/>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9" name="Freeform: Shape 137">
                <a:extLst>
                  <a:ext uri="{FF2B5EF4-FFF2-40B4-BE49-F238E27FC236}">
                    <a16:creationId xmlns:a16="http://schemas.microsoft.com/office/drawing/2014/main" id="{CAEB37A5-447D-5E34-AD4E-F562D57F8F0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0" name="Freeform: Shape 138">
                <a:extLst>
                  <a:ext uri="{FF2B5EF4-FFF2-40B4-BE49-F238E27FC236}">
                    <a16:creationId xmlns:a16="http://schemas.microsoft.com/office/drawing/2014/main" id="{CBEEA2A6-29CB-213B-2958-258B8E97770B}"/>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39">
                <a:extLst>
                  <a:ext uri="{FF2B5EF4-FFF2-40B4-BE49-F238E27FC236}">
                    <a16:creationId xmlns:a16="http://schemas.microsoft.com/office/drawing/2014/main" id="{DCD09A83-EA0C-C69A-939F-14808EDD763B}"/>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2" name="Freeform: Shape 140">
                <a:extLst>
                  <a:ext uri="{FF2B5EF4-FFF2-40B4-BE49-F238E27FC236}">
                    <a16:creationId xmlns:a16="http://schemas.microsoft.com/office/drawing/2014/main" id="{E186D42B-2A6D-65B1-7BDE-A61252FB616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3" name="Freeform: Shape 141">
                <a:extLst>
                  <a:ext uri="{FF2B5EF4-FFF2-40B4-BE49-F238E27FC236}">
                    <a16:creationId xmlns:a16="http://schemas.microsoft.com/office/drawing/2014/main" id="{D07BEF57-FCC0-DD8D-862B-C01D2B9CDC26}"/>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2">
                <a:extLst>
                  <a:ext uri="{FF2B5EF4-FFF2-40B4-BE49-F238E27FC236}">
                    <a16:creationId xmlns:a16="http://schemas.microsoft.com/office/drawing/2014/main" id="{1500FAB2-AA7D-C39D-63C4-C9BA6F24543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5" name="Freeform: Shape 143">
                <a:extLst>
                  <a:ext uri="{FF2B5EF4-FFF2-40B4-BE49-F238E27FC236}">
                    <a16:creationId xmlns:a16="http://schemas.microsoft.com/office/drawing/2014/main" id="{FEEF5E23-9D10-1818-941F-F885CED3128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6" name="Freeform: Shape 144">
                <a:extLst>
                  <a:ext uri="{FF2B5EF4-FFF2-40B4-BE49-F238E27FC236}">
                    <a16:creationId xmlns:a16="http://schemas.microsoft.com/office/drawing/2014/main" id="{3CF334B8-EF72-1F48-987D-E73318B91E93}"/>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5">
                <a:extLst>
                  <a:ext uri="{FF2B5EF4-FFF2-40B4-BE49-F238E27FC236}">
                    <a16:creationId xmlns:a16="http://schemas.microsoft.com/office/drawing/2014/main" id="{27E4791C-B151-C8B9-64FC-D9D6C772A29E}"/>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8" name="Freeform: Shape 146">
                <a:extLst>
                  <a:ext uri="{FF2B5EF4-FFF2-40B4-BE49-F238E27FC236}">
                    <a16:creationId xmlns:a16="http://schemas.microsoft.com/office/drawing/2014/main" id="{70555BFE-5550-992E-5191-4DA466F2E00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9" name="Freeform: Shape 147">
                <a:extLst>
                  <a:ext uri="{FF2B5EF4-FFF2-40B4-BE49-F238E27FC236}">
                    <a16:creationId xmlns:a16="http://schemas.microsoft.com/office/drawing/2014/main" id="{AEF54566-4562-FC20-0DB1-809E3791A91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8">
                <a:extLst>
                  <a:ext uri="{FF2B5EF4-FFF2-40B4-BE49-F238E27FC236}">
                    <a16:creationId xmlns:a16="http://schemas.microsoft.com/office/drawing/2014/main" id="{A0AC34BE-C0C6-49D1-2EB6-8AD514D26792}"/>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1" name="Freeform: Shape 149">
                <a:extLst>
                  <a:ext uri="{FF2B5EF4-FFF2-40B4-BE49-F238E27FC236}">
                    <a16:creationId xmlns:a16="http://schemas.microsoft.com/office/drawing/2014/main" id="{9FD45D6F-FF68-4162-E44F-796F199F5F8E}"/>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2" name="Freeform: Shape 150">
                <a:extLst>
                  <a:ext uri="{FF2B5EF4-FFF2-40B4-BE49-F238E27FC236}">
                    <a16:creationId xmlns:a16="http://schemas.microsoft.com/office/drawing/2014/main" id="{DE31656C-78D4-B214-39D1-94D2B2AADCC4}"/>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1">
                <a:extLst>
                  <a:ext uri="{FF2B5EF4-FFF2-40B4-BE49-F238E27FC236}">
                    <a16:creationId xmlns:a16="http://schemas.microsoft.com/office/drawing/2014/main" id="{B968E7FA-4B62-9B0E-1CAD-EAD7F545447A}"/>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4" name="Freeform: Shape 152">
                <a:extLst>
                  <a:ext uri="{FF2B5EF4-FFF2-40B4-BE49-F238E27FC236}">
                    <a16:creationId xmlns:a16="http://schemas.microsoft.com/office/drawing/2014/main" id="{F687CE48-2731-7EF3-58F4-1EEC38F77E4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5" name="Freeform: Shape 153">
                <a:extLst>
                  <a:ext uri="{FF2B5EF4-FFF2-40B4-BE49-F238E27FC236}">
                    <a16:creationId xmlns:a16="http://schemas.microsoft.com/office/drawing/2014/main" id="{B3B9572D-83B3-A012-EAA8-C6AA68AF233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4">
                <a:extLst>
                  <a:ext uri="{FF2B5EF4-FFF2-40B4-BE49-F238E27FC236}">
                    <a16:creationId xmlns:a16="http://schemas.microsoft.com/office/drawing/2014/main" id="{6699C170-539E-0164-76B7-090E2703349F}"/>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7" name="Freeform: Shape 155">
                <a:extLst>
                  <a:ext uri="{FF2B5EF4-FFF2-40B4-BE49-F238E27FC236}">
                    <a16:creationId xmlns:a16="http://schemas.microsoft.com/office/drawing/2014/main" id="{FF93B785-F15C-DB38-D0B7-A43F181CF782}"/>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8" name="Freeform: Shape 156">
                <a:extLst>
                  <a:ext uri="{FF2B5EF4-FFF2-40B4-BE49-F238E27FC236}">
                    <a16:creationId xmlns:a16="http://schemas.microsoft.com/office/drawing/2014/main" id="{A890194D-09B1-5713-0046-E676BD8DD627}"/>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7">
                <a:extLst>
                  <a:ext uri="{FF2B5EF4-FFF2-40B4-BE49-F238E27FC236}">
                    <a16:creationId xmlns:a16="http://schemas.microsoft.com/office/drawing/2014/main" id="{52C3C080-52DB-8623-94C1-99B1C5433814}"/>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60" name="Freeform: Shape 158">
                <a:extLst>
                  <a:ext uri="{FF2B5EF4-FFF2-40B4-BE49-F238E27FC236}">
                    <a16:creationId xmlns:a16="http://schemas.microsoft.com/office/drawing/2014/main" id="{0764D90B-B992-2851-7FB3-A40B779C9AF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59">
                <a:extLst>
                  <a:ext uri="{FF2B5EF4-FFF2-40B4-BE49-F238E27FC236}">
                    <a16:creationId xmlns:a16="http://schemas.microsoft.com/office/drawing/2014/main" id="{4DD70F15-0946-8C90-D7A7-C2EA1125AAE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2" name="Freeform: Shape 160">
                <a:extLst>
                  <a:ext uri="{FF2B5EF4-FFF2-40B4-BE49-F238E27FC236}">
                    <a16:creationId xmlns:a16="http://schemas.microsoft.com/office/drawing/2014/main" id="{B82C1C03-D64D-AC6A-748C-9B2124EE6218}"/>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F7255A2-752F-85BD-BADD-256B41ED5BB6}"/>
                </a:ext>
              </a:extLst>
            </p:cNvPr>
            <p:cNvGrpSpPr/>
            <p:nvPr/>
          </p:nvGrpSpPr>
          <p:grpSpPr>
            <a:xfrm>
              <a:off x="10787679" y="2413972"/>
              <a:ext cx="1264298" cy="1005053"/>
              <a:chOff x="8867133" y="-492224"/>
              <a:chExt cx="1264298" cy="1005053"/>
            </a:xfrm>
          </p:grpSpPr>
          <p:sp>
            <p:nvSpPr>
              <p:cNvPr id="103" name="Freeform: Shape 131">
                <a:extLst>
                  <a:ext uri="{FF2B5EF4-FFF2-40B4-BE49-F238E27FC236}">
                    <a16:creationId xmlns:a16="http://schemas.microsoft.com/office/drawing/2014/main" id="{2EA77D5A-7469-D1AB-AF1D-52E8E5B0631A}"/>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4" name="Freeform: Shape 132">
                <a:extLst>
                  <a:ext uri="{FF2B5EF4-FFF2-40B4-BE49-F238E27FC236}">
                    <a16:creationId xmlns:a16="http://schemas.microsoft.com/office/drawing/2014/main" id="{67780946-836D-EE96-E09D-8AC4B30016A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5" name="Freeform: Shape 133">
                <a:extLst>
                  <a:ext uri="{FF2B5EF4-FFF2-40B4-BE49-F238E27FC236}">
                    <a16:creationId xmlns:a16="http://schemas.microsoft.com/office/drawing/2014/main" id="{A0E4A56D-06C9-FADE-8C06-59D92FF4A29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6" name="Freeform: Shape 134">
                <a:extLst>
                  <a:ext uri="{FF2B5EF4-FFF2-40B4-BE49-F238E27FC236}">
                    <a16:creationId xmlns:a16="http://schemas.microsoft.com/office/drawing/2014/main" id="{CC26B048-C071-BD27-D439-C7FAECF15DE3}"/>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7" name="Freeform: Shape 135">
                <a:extLst>
                  <a:ext uri="{FF2B5EF4-FFF2-40B4-BE49-F238E27FC236}">
                    <a16:creationId xmlns:a16="http://schemas.microsoft.com/office/drawing/2014/main" id="{1370A7F9-121F-EF4C-1CA9-333A4024D972}"/>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8" name="Freeform: Shape 136">
                <a:extLst>
                  <a:ext uri="{FF2B5EF4-FFF2-40B4-BE49-F238E27FC236}">
                    <a16:creationId xmlns:a16="http://schemas.microsoft.com/office/drawing/2014/main" id="{D2005AFE-C8E5-9B26-B3C0-0EE3E2EA460F}"/>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9" name="Freeform: Shape 137">
                <a:extLst>
                  <a:ext uri="{FF2B5EF4-FFF2-40B4-BE49-F238E27FC236}">
                    <a16:creationId xmlns:a16="http://schemas.microsoft.com/office/drawing/2014/main" id="{75A320E4-B9D5-B37A-2321-D7BD826CE3F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0" name="Freeform: Shape 138">
                <a:extLst>
                  <a:ext uri="{FF2B5EF4-FFF2-40B4-BE49-F238E27FC236}">
                    <a16:creationId xmlns:a16="http://schemas.microsoft.com/office/drawing/2014/main" id="{1B426086-3F8C-A735-F1FD-BDB2E4DDC2E4}"/>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1" name="Freeform: Shape 139">
                <a:extLst>
                  <a:ext uri="{FF2B5EF4-FFF2-40B4-BE49-F238E27FC236}">
                    <a16:creationId xmlns:a16="http://schemas.microsoft.com/office/drawing/2014/main" id="{69365EBB-9388-36ED-9AFD-212349C40F24}"/>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2" name="Freeform: Shape 140">
                <a:extLst>
                  <a:ext uri="{FF2B5EF4-FFF2-40B4-BE49-F238E27FC236}">
                    <a16:creationId xmlns:a16="http://schemas.microsoft.com/office/drawing/2014/main" id="{A346490D-DD83-4C5E-66D2-F11AAC40502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3" name="Freeform: Shape 141">
                <a:extLst>
                  <a:ext uri="{FF2B5EF4-FFF2-40B4-BE49-F238E27FC236}">
                    <a16:creationId xmlns:a16="http://schemas.microsoft.com/office/drawing/2014/main" id="{20B6EFDA-9E1F-0F19-BDFC-B2EE2C3C474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4" name="Freeform: Shape 142">
                <a:extLst>
                  <a:ext uri="{FF2B5EF4-FFF2-40B4-BE49-F238E27FC236}">
                    <a16:creationId xmlns:a16="http://schemas.microsoft.com/office/drawing/2014/main" id="{1978A77E-9036-2240-53B2-DDDB4C0AB712}"/>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5" name="Freeform: Shape 143">
                <a:extLst>
                  <a:ext uri="{FF2B5EF4-FFF2-40B4-BE49-F238E27FC236}">
                    <a16:creationId xmlns:a16="http://schemas.microsoft.com/office/drawing/2014/main" id="{33335B9D-B51B-0DAA-348D-46CCB8945981}"/>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6" name="Freeform: Shape 144">
                <a:extLst>
                  <a:ext uri="{FF2B5EF4-FFF2-40B4-BE49-F238E27FC236}">
                    <a16:creationId xmlns:a16="http://schemas.microsoft.com/office/drawing/2014/main" id="{A91E8A9E-DDAE-0C78-7988-B20D051F7B22}"/>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7" name="Freeform: Shape 145">
                <a:extLst>
                  <a:ext uri="{FF2B5EF4-FFF2-40B4-BE49-F238E27FC236}">
                    <a16:creationId xmlns:a16="http://schemas.microsoft.com/office/drawing/2014/main" id="{C5008E07-F04C-E323-B702-27F33C81D615}"/>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8" name="Freeform: Shape 146">
                <a:extLst>
                  <a:ext uri="{FF2B5EF4-FFF2-40B4-BE49-F238E27FC236}">
                    <a16:creationId xmlns:a16="http://schemas.microsoft.com/office/drawing/2014/main" id="{9EF0C182-1AF9-699F-BA0F-C1A36B46A65A}"/>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9" name="Freeform: Shape 147">
                <a:extLst>
                  <a:ext uri="{FF2B5EF4-FFF2-40B4-BE49-F238E27FC236}">
                    <a16:creationId xmlns:a16="http://schemas.microsoft.com/office/drawing/2014/main" id="{2FF54546-0B2C-A919-56C2-82983C5532FB}"/>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0" name="Freeform: Shape 148">
                <a:extLst>
                  <a:ext uri="{FF2B5EF4-FFF2-40B4-BE49-F238E27FC236}">
                    <a16:creationId xmlns:a16="http://schemas.microsoft.com/office/drawing/2014/main" id="{752F0D6D-D942-DFA4-F692-04C05077CECE}"/>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1" name="Freeform: Shape 149">
                <a:extLst>
                  <a:ext uri="{FF2B5EF4-FFF2-40B4-BE49-F238E27FC236}">
                    <a16:creationId xmlns:a16="http://schemas.microsoft.com/office/drawing/2014/main" id="{EB28515A-50A3-2D24-8056-CF69709A52D9}"/>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2" name="Freeform: Shape 150">
                <a:extLst>
                  <a:ext uri="{FF2B5EF4-FFF2-40B4-BE49-F238E27FC236}">
                    <a16:creationId xmlns:a16="http://schemas.microsoft.com/office/drawing/2014/main" id="{175FEC2C-2712-ED8A-06E6-E06D42C38D61}"/>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3" name="Freeform: Shape 151">
                <a:extLst>
                  <a:ext uri="{FF2B5EF4-FFF2-40B4-BE49-F238E27FC236}">
                    <a16:creationId xmlns:a16="http://schemas.microsoft.com/office/drawing/2014/main" id="{FE6F5A0C-3C2F-A528-7063-7D65EC725300}"/>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4" name="Freeform: Shape 152">
                <a:extLst>
                  <a:ext uri="{FF2B5EF4-FFF2-40B4-BE49-F238E27FC236}">
                    <a16:creationId xmlns:a16="http://schemas.microsoft.com/office/drawing/2014/main" id="{25B2B18A-6144-1847-C5BC-B4B875964D35}"/>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5" name="Freeform: Shape 153">
                <a:extLst>
                  <a:ext uri="{FF2B5EF4-FFF2-40B4-BE49-F238E27FC236}">
                    <a16:creationId xmlns:a16="http://schemas.microsoft.com/office/drawing/2014/main" id="{8247284C-1924-6C97-9F4F-DF73F92653BB}"/>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6" name="Freeform: Shape 154">
                <a:extLst>
                  <a:ext uri="{FF2B5EF4-FFF2-40B4-BE49-F238E27FC236}">
                    <a16:creationId xmlns:a16="http://schemas.microsoft.com/office/drawing/2014/main" id="{DF01EFC6-A335-DC7E-A072-EEE5DBCCA181}"/>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7" name="Freeform: Shape 155">
                <a:extLst>
                  <a:ext uri="{FF2B5EF4-FFF2-40B4-BE49-F238E27FC236}">
                    <a16:creationId xmlns:a16="http://schemas.microsoft.com/office/drawing/2014/main" id="{7D44B5C9-535D-9087-BFD9-2DB39534DD91}"/>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8" name="Freeform: Shape 156">
                <a:extLst>
                  <a:ext uri="{FF2B5EF4-FFF2-40B4-BE49-F238E27FC236}">
                    <a16:creationId xmlns:a16="http://schemas.microsoft.com/office/drawing/2014/main" id="{36E1419E-BB62-CEDC-2BC6-533C07B7FAA3}"/>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57">
                <a:extLst>
                  <a:ext uri="{FF2B5EF4-FFF2-40B4-BE49-F238E27FC236}">
                    <a16:creationId xmlns:a16="http://schemas.microsoft.com/office/drawing/2014/main" id="{5322FC12-FE3D-AC9D-5EDF-D437918E4869}"/>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30" name="Freeform: Shape 158">
                <a:extLst>
                  <a:ext uri="{FF2B5EF4-FFF2-40B4-BE49-F238E27FC236}">
                    <a16:creationId xmlns:a16="http://schemas.microsoft.com/office/drawing/2014/main" id="{471BAB77-EF13-49D6-627F-1CA8F380C19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1" name="Freeform: Shape 159">
                <a:extLst>
                  <a:ext uri="{FF2B5EF4-FFF2-40B4-BE49-F238E27FC236}">
                    <a16:creationId xmlns:a16="http://schemas.microsoft.com/office/drawing/2014/main" id="{0D13CE8F-E5CC-11EB-EC8C-27892F06B4C3}"/>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2" name="Freeform: Shape 160">
                <a:extLst>
                  <a:ext uri="{FF2B5EF4-FFF2-40B4-BE49-F238E27FC236}">
                    <a16:creationId xmlns:a16="http://schemas.microsoft.com/office/drawing/2014/main" id="{F677A8E7-2F80-A706-3CA9-5EB654116E2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C9E08A17-80FB-3A1F-5628-13A8CDBC5316}"/>
                </a:ext>
              </a:extLst>
            </p:cNvPr>
            <p:cNvGrpSpPr/>
            <p:nvPr/>
          </p:nvGrpSpPr>
          <p:grpSpPr>
            <a:xfrm>
              <a:off x="10787679" y="3577217"/>
              <a:ext cx="1264298" cy="1005053"/>
              <a:chOff x="8867133" y="-492224"/>
              <a:chExt cx="1264298" cy="1005053"/>
            </a:xfrm>
          </p:grpSpPr>
          <p:sp>
            <p:nvSpPr>
              <p:cNvPr id="73" name="Freeform: Shape 131">
                <a:extLst>
                  <a:ext uri="{FF2B5EF4-FFF2-40B4-BE49-F238E27FC236}">
                    <a16:creationId xmlns:a16="http://schemas.microsoft.com/office/drawing/2014/main" id="{F2022DE9-0446-F267-BC09-3AB5CD14A8D5}"/>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132">
                <a:extLst>
                  <a:ext uri="{FF2B5EF4-FFF2-40B4-BE49-F238E27FC236}">
                    <a16:creationId xmlns:a16="http://schemas.microsoft.com/office/drawing/2014/main" id="{AE4B307A-D4CD-8C68-7DF9-A32FCE525B0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5" name="Freeform: Shape 133">
                <a:extLst>
                  <a:ext uri="{FF2B5EF4-FFF2-40B4-BE49-F238E27FC236}">
                    <a16:creationId xmlns:a16="http://schemas.microsoft.com/office/drawing/2014/main" id="{53953F62-3C04-4A22-368F-818A8B61EAB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134">
                <a:extLst>
                  <a:ext uri="{FF2B5EF4-FFF2-40B4-BE49-F238E27FC236}">
                    <a16:creationId xmlns:a16="http://schemas.microsoft.com/office/drawing/2014/main" id="{33A2A415-976E-C4DE-9482-DFCF9E3632B0}"/>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7" name="Freeform: Shape 135">
                <a:extLst>
                  <a:ext uri="{FF2B5EF4-FFF2-40B4-BE49-F238E27FC236}">
                    <a16:creationId xmlns:a16="http://schemas.microsoft.com/office/drawing/2014/main" id="{7E75601B-6184-E09E-F3DC-04F244FED77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8" name="Freeform: Shape 136">
                <a:extLst>
                  <a:ext uri="{FF2B5EF4-FFF2-40B4-BE49-F238E27FC236}">
                    <a16:creationId xmlns:a16="http://schemas.microsoft.com/office/drawing/2014/main" id="{64292F92-E7C1-4D02-1F6B-1BE2CBF907A0}"/>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9" name="Freeform: Shape 137">
                <a:extLst>
                  <a:ext uri="{FF2B5EF4-FFF2-40B4-BE49-F238E27FC236}">
                    <a16:creationId xmlns:a16="http://schemas.microsoft.com/office/drawing/2014/main" id="{E224D295-6327-EAB1-AE41-A8CB761ABC14}"/>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138">
                <a:extLst>
                  <a:ext uri="{FF2B5EF4-FFF2-40B4-BE49-F238E27FC236}">
                    <a16:creationId xmlns:a16="http://schemas.microsoft.com/office/drawing/2014/main" id="{2D6ED58D-F745-0BA8-D7DB-D57830C02ED8}"/>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1" name="Freeform: Shape 139">
                <a:extLst>
                  <a:ext uri="{FF2B5EF4-FFF2-40B4-BE49-F238E27FC236}">
                    <a16:creationId xmlns:a16="http://schemas.microsoft.com/office/drawing/2014/main" id="{4E010406-0BAE-28D7-9D57-4C619D8C476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140">
                <a:extLst>
                  <a:ext uri="{FF2B5EF4-FFF2-40B4-BE49-F238E27FC236}">
                    <a16:creationId xmlns:a16="http://schemas.microsoft.com/office/drawing/2014/main" id="{58040611-3ADF-673D-3E1F-00A55ACF5C6C}"/>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3" name="Freeform: Shape 141">
                <a:extLst>
                  <a:ext uri="{FF2B5EF4-FFF2-40B4-BE49-F238E27FC236}">
                    <a16:creationId xmlns:a16="http://schemas.microsoft.com/office/drawing/2014/main" id="{5CC06417-AB3B-8ABC-0140-FE93805C96E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4" name="Freeform: Shape 142">
                <a:extLst>
                  <a:ext uri="{FF2B5EF4-FFF2-40B4-BE49-F238E27FC236}">
                    <a16:creationId xmlns:a16="http://schemas.microsoft.com/office/drawing/2014/main" id="{90E191B6-BDF1-9367-BBD4-8B8A8EA827F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5" name="Freeform: Shape 143">
                <a:extLst>
                  <a:ext uri="{FF2B5EF4-FFF2-40B4-BE49-F238E27FC236}">
                    <a16:creationId xmlns:a16="http://schemas.microsoft.com/office/drawing/2014/main" id="{1E031F86-A49D-02DC-E638-56CF334795FD}"/>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144">
                <a:extLst>
                  <a:ext uri="{FF2B5EF4-FFF2-40B4-BE49-F238E27FC236}">
                    <a16:creationId xmlns:a16="http://schemas.microsoft.com/office/drawing/2014/main" id="{611B6B26-108C-79B5-9B46-DE8F7EADBA84}"/>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7" name="Freeform: Shape 145">
                <a:extLst>
                  <a:ext uri="{FF2B5EF4-FFF2-40B4-BE49-F238E27FC236}">
                    <a16:creationId xmlns:a16="http://schemas.microsoft.com/office/drawing/2014/main" id="{674966C4-D26E-F086-E35E-5AE0C859B710}"/>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146">
                <a:extLst>
                  <a:ext uri="{FF2B5EF4-FFF2-40B4-BE49-F238E27FC236}">
                    <a16:creationId xmlns:a16="http://schemas.microsoft.com/office/drawing/2014/main" id="{59DE8EF9-BE07-9634-8230-FC6599FA2170}"/>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9" name="Freeform: Shape 147">
                <a:extLst>
                  <a:ext uri="{FF2B5EF4-FFF2-40B4-BE49-F238E27FC236}">
                    <a16:creationId xmlns:a16="http://schemas.microsoft.com/office/drawing/2014/main" id="{39BAB499-D8AA-40C8-6255-01C16772708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0" name="Freeform: Shape 148">
                <a:extLst>
                  <a:ext uri="{FF2B5EF4-FFF2-40B4-BE49-F238E27FC236}">
                    <a16:creationId xmlns:a16="http://schemas.microsoft.com/office/drawing/2014/main" id="{4AC95537-8D5F-AF0D-4634-19358EE3DC0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1" name="Freeform: Shape 149">
                <a:extLst>
                  <a:ext uri="{FF2B5EF4-FFF2-40B4-BE49-F238E27FC236}">
                    <a16:creationId xmlns:a16="http://schemas.microsoft.com/office/drawing/2014/main" id="{223FCF2F-894D-0162-2372-65A202AC8EA1}"/>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150">
                <a:extLst>
                  <a:ext uri="{FF2B5EF4-FFF2-40B4-BE49-F238E27FC236}">
                    <a16:creationId xmlns:a16="http://schemas.microsoft.com/office/drawing/2014/main" id="{879D059A-4FA4-70AC-30E2-B32A11F7500B}"/>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3" name="Freeform: Shape 151">
                <a:extLst>
                  <a:ext uri="{FF2B5EF4-FFF2-40B4-BE49-F238E27FC236}">
                    <a16:creationId xmlns:a16="http://schemas.microsoft.com/office/drawing/2014/main" id="{B5FD4BC0-1241-C2B3-6EAE-8C1D077A421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152">
                <a:extLst>
                  <a:ext uri="{FF2B5EF4-FFF2-40B4-BE49-F238E27FC236}">
                    <a16:creationId xmlns:a16="http://schemas.microsoft.com/office/drawing/2014/main" id="{F71D6618-3427-2A63-6D36-18931F6A64C6}"/>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5" name="Freeform: Shape 153">
                <a:extLst>
                  <a:ext uri="{FF2B5EF4-FFF2-40B4-BE49-F238E27FC236}">
                    <a16:creationId xmlns:a16="http://schemas.microsoft.com/office/drawing/2014/main" id="{F845185C-9E28-D3C3-FB93-82FDFAF5428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6" name="Freeform: Shape 154">
                <a:extLst>
                  <a:ext uri="{FF2B5EF4-FFF2-40B4-BE49-F238E27FC236}">
                    <a16:creationId xmlns:a16="http://schemas.microsoft.com/office/drawing/2014/main" id="{5815BFA7-3630-806F-38D6-542D875FBAE2}"/>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7" name="Freeform: Shape 155">
                <a:extLst>
                  <a:ext uri="{FF2B5EF4-FFF2-40B4-BE49-F238E27FC236}">
                    <a16:creationId xmlns:a16="http://schemas.microsoft.com/office/drawing/2014/main" id="{A3AD8765-C9BA-F316-9886-0C7D7A9427C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8" name="Freeform: Shape 156">
                <a:extLst>
                  <a:ext uri="{FF2B5EF4-FFF2-40B4-BE49-F238E27FC236}">
                    <a16:creationId xmlns:a16="http://schemas.microsoft.com/office/drawing/2014/main" id="{F462785B-D0FA-7F73-1539-D67AD4FECD7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99" name="Freeform: Shape 157">
                <a:extLst>
                  <a:ext uri="{FF2B5EF4-FFF2-40B4-BE49-F238E27FC236}">
                    <a16:creationId xmlns:a16="http://schemas.microsoft.com/office/drawing/2014/main" id="{54359F1E-9CF8-9F1C-C91D-44F7640E7126}"/>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0" name="Freeform: Shape 158">
                <a:extLst>
                  <a:ext uri="{FF2B5EF4-FFF2-40B4-BE49-F238E27FC236}">
                    <a16:creationId xmlns:a16="http://schemas.microsoft.com/office/drawing/2014/main" id="{D3328829-2B5C-0A94-B01E-79FB191584BE}"/>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1" name="Freeform: Shape 159">
                <a:extLst>
                  <a:ext uri="{FF2B5EF4-FFF2-40B4-BE49-F238E27FC236}">
                    <a16:creationId xmlns:a16="http://schemas.microsoft.com/office/drawing/2014/main" id="{646C8A36-B9F5-CD81-D2D9-FDEA26D1603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2" name="Freeform: Shape 160">
                <a:extLst>
                  <a:ext uri="{FF2B5EF4-FFF2-40B4-BE49-F238E27FC236}">
                    <a16:creationId xmlns:a16="http://schemas.microsoft.com/office/drawing/2014/main" id="{3FC978FC-EFC9-E045-05B8-436E89A7C387}"/>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C01199C7-3400-AEEB-FE9D-B36381A0626D}"/>
                </a:ext>
              </a:extLst>
            </p:cNvPr>
            <p:cNvGrpSpPr/>
            <p:nvPr/>
          </p:nvGrpSpPr>
          <p:grpSpPr>
            <a:xfrm>
              <a:off x="10790283" y="4770606"/>
              <a:ext cx="1264298" cy="1005053"/>
              <a:chOff x="8867133" y="-492224"/>
              <a:chExt cx="1264298" cy="1005053"/>
            </a:xfrm>
          </p:grpSpPr>
          <p:sp>
            <p:nvSpPr>
              <p:cNvPr id="43" name="Freeform: Shape 131">
                <a:extLst>
                  <a:ext uri="{FF2B5EF4-FFF2-40B4-BE49-F238E27FC236}">
                    <a16:creationId xmlns:a16="http://schemas.microsoft.com/office/drawing/2014/main" id="{88991DF3-5AB8-D9DA-23BC-8434343E025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4" name="Freeform: Shape 132">
                <a:extLst>
                  <a:ext uri="{FF2B5EF4-FFF2-40B4-BE49-F238E27FC236}">
                    <a16:creationId xmlns:a16="http://schemas.microsoft.com/office/drawing/2014/main" id="{C44B4FCB-1166-83F7-91B6-7EE843F420FB}"/>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5" name="Freeform: Shape 133">
                <a:extLst>
                  <a:ext uri="{FF2B5EF4-FFF2-40B4-BE49-F238E27FC236}">
                    <a16:creationId xmlns:a16="http://schemas.microsoft.com/office/drawing/2014/main" id="{51BD86DE-51E7-04EC-1B46-BC0E76DAAE7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6" name="Freeform: Shape 134">
                <a:extLst>
                  <a:ext uri="{FF2B5EF4-FFF2-40B4-BE49-F238E27FC236}">
                    <a16:creationId xmlns:a16="http://schemas.microsoft.com/office/drawing/2014/main" id="{7810AFA0-1BE1-1B52-0918-7A365C62CA6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7" name="Freeform: Shape 135">
                <a:extLst>
                  <a:ext uri="{FF2B5EF4-FFF2-40B4-BE49-F238E27FC236}">
                    <a16:creationId xmlns:a16="http://schemas.microsoft.com/office/drawing/2014/main" id="{F83C21E1-DC2D-6DA5-B1D9-8AFE08DE019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8" name="Freeform: Shape 136">
                <a:extLst>
                  <a:ext uri="{FF2B5EF4-FFF2-40B4-BE49-F238E27FC236}">
                    <a16:creationId xmlns:a16="http://schemas.microsoft.com/office/drawing/2014/main" id="{683D72AE-C4B9-E6EF-604B-944FB0E92FFD}"/>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9" name="Freeform: Shape 137">
                <a:extLst>
                  <a:ext uri="{FF2B5EF4-FFF2-40B4-BE49-F238E27FC236}">
                    <a16:creationId xmlns:a16="http://schemas.microsoft.com/office/drawing/2014/main" id="{79394AF4-3A4E-8690-0FE4-F4978C90DE8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0" name="Freeform: Shape 138">
                <a:extLst>
                  <a:ext uri="{FF2B5EF4-FFF2-40B4-BE49-F238E27FC236}">
                    <a16:creationId xmlns:a16="http://schemas.microsoft.com/office/drawing/2014/main" id="{9E2D424E-A911-B32F-AC74-9E9167B221AA}"/>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1" name="Freeform: Shape 139">
                <a:extLst>
                  <a:ext uri="{FF2B5EF4-FFF2-40B4-BE49-F238E27FC236}">
                    <a16:creationId xmlns:a16="http://schemas.microsoft.com/office/drawing/2014/main" id="{0785BCD6-1470-CCC7-2094-D939E468B408}"/>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2" name="Freeform: Shape 140">
                <a:extLst>
                  <a:ext uri="{FF2B5EF4-FFF2-40B4-BE49-F238E27FC236}">
                    <a16:creationId xmlns:a16="http://schemas.microsoft.com/office/drawing/2014/main" id="{9F0A1895-19E0-CA6B-2E79-121CFD95EFD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3" name="Freeform: Shape 141">
                <a:extLst>
                  <a:ext uri="{FF2B5EF4-FFF2-40B4-BE49-F238E27FC236}">
                    <a16:creationId xmlns:a16="http://schemas.microsoft.com/office/drawing/2014/main" id="{22D359AA-ED73-E18E-E065-24CA4BFA6811}"/>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4" name="Freeform: Shape 142">
                <a:extLst>
                  <a:ext uri="{FF2B5EF4-FFF2-40B4-BE49-F238E27FC236}">
                    <a16:creationId xmlns:a16="http://schemas.microsoft.com/office/drawing/2014/main" id="{91AD6BF2-3606-8173-281A-DFB41F2552E0}"/>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5" name="Freeform: Shape 143">
                <a:extLst>
                  <a:ext uri="{FF2B5EF4-FFF2-40B4-BE49-F238E27FC236}">
                    <a16:creationId xmlns:a16="http://schemas.microsoft.com/office/drawing/2014/main" id="{EBF638D4-84DC-D736-BAE9-C0544BF8915E}"/>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6" name="Freeform: Shape 144">
                <a:extLst>
                  <a:ext uri="{FF2B5EF4-FFF2-40B4-BE49-F238E27FC236}">
                    <a16:creationId xmlns:a16="http://schemas.microsoft.com/office/drawing/2014/main" id="{82632168-C4C8-6910-08F6-5F0896EB6D6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7" name="Freeform: Shape 145">
                <a:extLst>
                  <a:ext uri="{FF2B5EF4-FFF2-40B4-BE49-F238E27FC236}">
                    <a16:creationId xmlns:a16="http://schemas.microsoft.com/office/drawing/2014/main" id="{5F84B16B-9D07-6B79-ADC8-535F2BD90236}"/>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8" name="Freeform: Shape 146">
                <a:extLst>
                  <a:ext uri="{FF2B5EF4-FFF2-40B4-BE49-F238E27FC236}">
                    <a16:creationId xmlns:a16="http://schemas.microsoft.com/office/drawing/2014/main" id="{84EC91D8-7420-AAE6-B8D6-D7ED4E69EB4E}"/>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9" name="Freeform: Shape 147">
                <a:extLst>
                  <a:ext uri="{FF2B5EF4-FFF2-40B4-BE49-F238E27FC236}">
                    <a16:creationId xmlns:a16="http://schemas.microsoft.com/office/drawing/2014/main" id="{F329BE0D-5747-1B1E-2FEF-A599EC88AAE0}"/>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0" name="Freeform: Shape 148">
                <a:extLst>
                  <a:ext uri="{FF2B5EF4-FFF2-40B4-BE49-F238E27FC236}">
                    <a16:creationId xmlns:a16="http://schemas.microsoft.com/office/drawing/2014/main" id="{AABA5DBC-6954-3347-06A2-BD986254567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1" name="Freeform: Shape 149">
                <a:extLst>
                  <a:ext uri="{FF2B5EF4-FFF2-40B4-BE49-F238E27FC236}">
                    <a16:creationId xmlns:a16="http://schemas.microsoft.com/office/drawing/2014/main" id="{0B29624D-32A8-5572-346F-FE985C2B9D8A}"/>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2" name="Freeform: Shape 150">
                <a:extLst>
                  <a:ext uri="{FF2B5EF4-FFF2-40B4-BE49-F238E27FC236}">
                    <a16:creationId xmlns:a16="http://schemas.microsoft.com/office/drawing/2014/main" id="{6028F370-84A4-0297-528D-682B21303705}"/>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3" name="Freeform: Shape 151">
                <a:extLst>
                  <a:ext uri="{FF2B5EF4-FFF2-40B4-BE49-F238E27FC236}">
                    <a16:creationId xmlns:a16="http://schemas.microsoft.com/office/drawing/2014/main" id="{2C3CED85-4FE4-BF2B-DF87-119AA3C5FC5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4" name="Freeform: Shape 152">
                <a:extLst>
                  <a:ext uri="{FF2B5EF4-FFF2-40B4-BE49-F238E27FC236}">
                    <a16:creationId xmlns:a16="http://schemas.microsoft.com/office/drawing/2014/main" id="{D79A462D-C594-9B59-1DE4-F3C08A05F46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5" name="Freeform: Shape 153">
                <a:extLst>
                  <a:ext uri="{FF2B5EF4-FFF2-40B4-BE49-F238E27FC236}">
                    <a16:creationId xmlns:a16="http://schemas.microsoft.com/office/drawing/2014/main" id="{3A07AB18-2431-6353-6987-8D34C9B208B4}"/>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6" name="Freeform: Shape 154">
                <a:extLst>
                  <a:ext uri="{FF2B5EF4-FFF2-40B4-BE49-F238E27FC236}">
                    <a16:creationId xmlns:a16="http://schemas.microsoft.com/office/drawing/2014/main" id="{540B67E1-0CDA-421F-6272-A42CAF797A2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7" name="Freeform: Shape 155">
                <a:extLst>
                  <a:ext uri="{FF2B5EF4-FFF2-40B4-BE49-F238E27FC236}">
                    <a16:creationId xmlns:a16="http://schemas.microsoft.com/office/drawing/2014/main" id="{96424079-6D85-C2DA-A819-1E4DCE30E3A7}"/>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156">
                <a:extLst>
                  <a:ext uri="{FF2B5EF4-FFF2-40B4-BE49-F238E27FC236}">
                    <a16:creationId xmlns:a16="http://schemas.microsoft.com/office/drawing/2014/main" id="{2A97BBEC-36CE-B594-AE66-A3115470A98D}"/>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69" name="Freeform: Shape 157">
                <a:extLst>
                  <a:ext uri="{FF2B5EF4-FFF2-40B4-BE49-F238E27FC236}">
                    <a16:creationId xmlns:a16="http://schemas.microsoft.com/office/drawing/2014/main" id="{92003631-9E95-49B8-E595-B859D56E10BF}"/>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158">
                <a:extLst>
                  <a:ext uri="{FF2B5EF4-FFF2-40B4-BE49-F238E27FC236}">
                    <a16:creationId xmlns:a16="http://schemas.microsoft.com/office/drawing/2014/main" id="{0370696A-A98E-7034-FF2E-F43A3AD732CF}"/>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1" name="Freeform: Shape 159">
                <a:extLst>
                  <a:ext uri="{FF2B5EF4-FFF2-40B4-BE49-F238E27FC236}">
                    <a16:creationId xmlns:a16="http://schemas.microsoft.com/office/drawing/2014/main" id="{699D158D-64DE-6AB7-A85D-7CF536BB9D12}"/>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160">
                <a:extLst>
                  <a:ext uri="{FF2B5EF4-FFF2-40B4-BE49-F238E27FC236}">
                    <a16:creationId xmlns:a16="http://schemas.microsoft.com/office/drawing/2014/main" id="{E4EE3E30-8D79-5C66-7728-43DE5873952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D6544BB-3F90-AC1C-C6F2-7E5834072516}"/>
                </a:ext>
              </a:extLst>
            </p:cNvPr>
            <p:cNvGrpSpPr/>
            <p:nvPr/>
          </p:nvGrpSpPr>
          <p:grpSpPr>
            <a:xfrm>
              <a:off x="10701084" y="5836321"/>
              <a:ext cx="1493520" cy="1021679"/>
              <a:chOff x="10698480" y="0"/>
              <a:chExt cx="1493520" cy="1021679"/>
            </a:xfrm>
          </p:grpSpPr>
          <p:sp>
            <p:nvSpPr>
              <p:cNvPr id="16" name="Rectangle 15">
                <a:extLst>
                  <a:ext uri="{FF2B5EF4-FFF2-40B4-BE49-F238E27FC236}">
                    <a16:creationId xmlns:a16="http://schemas.microsoft.com/office/drawing/2014/main" id="{5D1F618F-754B-D67A-D5AE-3CBE530858ED}"/>
                  </a:ext>
                </a:extLst>
              </p:cNvPr>
              <p:cNvSpPr/>
              <p:nvPr/>
            </p:nvSpPr>
            <p:spPr>
              <a:xfrm>
                <a:off x="10698480" y="0"/>
                <a:ext cx="1493520" cy="1021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A03D7D9-065C-6047-CC68-952A558D8BCF}"/>
                  </a:ext>
                </a:extLst>
              </p:cNvPr>
              <p:cNvGrpSpPr/>
              <p:nvPr/>
            </p:nvGrpSpPr>
            <p:grpSpPr>
              <a:xfrm>
                <a:off x="10787679" y="97530"/>
                <a:ext cx="1264298" cy="769086"/>
                <a:chOff x="8867133" y="-492224"/>
                <a:chExt cx="1264298" cy="769086"/>
              </a:xfrm>
            </p:grpSpPr>
            <p:sp>
              <p:nvSpPr>
                <p:cNvPr id="19" name="Freeform: Shape 131">
                  <a:extLst>
                    <a:ext uri="{FF2B5EF4-FFF2-40B4-BE49-F238E27FC236}">
                      <a16:creationId xmlns:a16="http://schemas.microsoft.com/office/drawing/2014/main" id="{4A551F23-BE36-A469-6255-CC8FF471802F}"/>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 name="Freeform: Shape 132">
                  <a:extLst>
                    <a:ext uri="{FF2B5EF4-FFF2-40B4-BE49-F238E27FC236}">
                      <a16:creationId xmlns:a16="http://schemas.microsoft.com/office/drawing/2014/main" id="{404C0765-CAF4-B5A7-0A14-A98F873240D9}"/>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 name="Freeform: Shape 133">
                  <a:extLst>
                    <a:ext uri="{FF2B5EF4-FFF2-40B4-BE49-F238E27FC236}">
                      <a16:creationId xmlns:a16="http://schemas.microsoft.com/office/drawing/2014/main" id="{86B4E10B-B22B-D0EE-E0CF-63DAE7C06CB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 name="Freeform: Shape 134">
                  <a:extLst>
                    <a:ext uri="{FF2B5EF4-FFF2-40B4-BE49-F238E27FC236}">
                      <a16:creationId xmlns:a16="http://schemas.microsoft.com/office/drawing/2014/main" id="{F7514E5B-A7B5-3878-ECCA-F2C61D730BB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 name="Freeform: Shape 135">
                  <a:extLst>
                    <a:ext uri="{FF2B5EF4-FFF2-40B4-BE49-F238E27FC236}">
                      <a16:creationId xmlns:a16="http://schemas.microsoft.com/office/drawing/2014/main" id="{23928C06-682E-34D6-BB49-8293F2FE1A0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 name="Freeform: Shape 136">
                  <a:extLst>
                    <a:ext uri="{FF2B5EF4-FFF2-40B4-BE49-F238E27FC236}">
                      <a16:creationId xmlns:a16="http://schemas.microsoft.com/office/drawing/2014/main" id="{1A9515AF-65EC-19E8-2777-D1C61A131ECC}"/>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 name="Freeform: Shape 137">
                  <a:extLst>
                    <a:ext uri="{FF2B5EF4-FFF2-40B4-BE49-F238E27FC236}">
                      <a16:creationId xmlns:a16="http://schemas.microsoft.com/office/drawing/2014/main" id="{FCD1E1E8-1936-037C-DCAB-23E09F1FF04F}"/>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 name="Freeform: Shape 138">
                  <a:extLst>
                    <a:ext uri="{FF2B5EF4-FFF2-40B4-BE49-F238E27FC236}">
                      <a16:creationId xmlns:a16="http://schemas.microsoft.com/office/drawing/2014/main" id="{960B2DB8-A7FF-6649-63C3-ED61C9C0085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 name="Freeform: Shape 139">
                  <a:extLst>
                    <a:ext uri="{FF2B5EF4-FFF2-40B4-BE49-F238E27FC236}">
                      <a16:creationId xmlns:a16="http://schemas.microsoft.com/office/drawing/2014/main" id="{DDC74ED6-F173-EB3B-5605-F5891056B7AF}"/>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 name="Freeform: Shape 140">
                  <a:extLst>
                    <a:ext uri="{FF2B5EF4-FFF2-40B4-BE49-F238E27FC236}">
                      <a16:creationId xmlns:a16="http://schemas.microsoft.com/office/drawing/2014/main" id="{66D81270-2CCD-571F-CAE7-85CBB4118C33}"/>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 name="Freeform: Shape 141">
                  <a:extLst>
                    <a:ext uri="{FF2B5EF4-FFF2-40B4-BE49-F238E27FC236}">
                      <a16:creationId xmlns:a16="http://schemas.microsoft.com/office/drawing/2014/main" id="{ACC0CA1C-36F5-0C5D-156C-BF9B2BB53ACE}"/>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 name="Freeform: Shape 142">
                  <a:extLst>
                    <a:ext uri="{FF2B5EF4-FFF2-40B4-BE49-F238E27FC236}">
                      <a16:creationId xmlns:a16="http://schemas.microsoft.com/office/drawing/2014/main" id="{A2FF5A44-CE60-FEB5-C8AE-AA725A30AAF6}"/>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 name="Freeform: Shape 143">
                  <a:extLst>
                    <a:ext uri="{FF2B5EF4-FFF2-40B4-BE49-F238E27FC236}">
                      <a16:creationId xmlns:a16="http://schemas.microsoft.com/office/drawing/2014/main" id="{FE7391F7-03EA-3FBA-C538-9A123F2F814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 name="Freeform: Shape 144">
                  <a:extLst>
                    <a:ext uri="{FF2B5EF4-FFF2-40B4-BE49-F238E27FC236}">
                      <a16:creationId xmlns:a16="http://schemas.microsoft.com/office/drawing/2014/main" id="{07D67510-50E7-F99D-FE6C-3236F170CB40}"/>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 name="Freeform: Shape 145">
                  <a:extLst>
                    <a:ext uri="{FF2B5EF4-FFF2-40B4-BE49-F238E27FC236}">
                      <a16:creationId xmlns:a16="http://schemas.microsoft.com/office/drawing/2014/main" id="{FFB75339-8C9D-5D11-FD9B-52CADC6F3D98}"/>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 name="Freeform: Shape 146">
                  <a:extLst>
                    <a:ext uri="{FF2B5EF4-FFF2-40B4-BE49-F238E27FC236}">
                      <a16:creationId xmlns:a16="http://schemas.microsoft.com/office/drawing/2014/main" id="{718E2763-B374-0EFD-6E08-8C315FC14156}"/>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 name="Freeform: Shape 147">
                  <a:extLst>
                    <a:ext uri="{FF2B5EF4-FFF2-40B4-BE49-F238E27FC236}">
                      <a16:creationId xmlns:a16="http://schemas.microsoft.com/office/drawing/2014/main" id="{E97D1C17-B693-C048-2190-446ECBD085D5}"/>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7" name="Freeform: Shape 155">
                  <a:extLst>
                    <a:ext uri="{FF2B5EF4-FFF2-40B4-BE49-F238E27FC236}">
                      <a16:creationId xmlns:a16="http://schemas.microsoft.com/office/drawing/2014/main" id="{A7EB3DB5-7FC7-918D-29F8-944878DF5069}"/>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8" name="Freeform: Shape 156">
                  <a:extLst>
                    <a:ext uri="{FF2B5EF4-FFF2-40B4-BE49-F238E27FC236}">
                      <a16:creationId xmlns:a16="http://schemas.microsoft.com/office/drawing/2014/main" id="{A7BD1159-59F5-C30B-E2EA-A564B455CDB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9" name="Freeform: Shape 157">
                  <a:extLst>
                    <a:ext uri="{FF2B5EF4-FFF2-40B4-BE49-F238E27FC236}">
                      <a16:creationId xmlns:a16="http://schemas.microsoft.com/office/drawing/2014/main" id="{F3D9DBD4-B7A1-B952-8221-B29BDC603EF3}"/>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0" name="Freeform: Shape 158">
                  <a:extLst>
                    <a:ext uri="{FF2B5EF4-FFF2-40B4-BE49-F238E27FC236}">
                      <a16:creationId xmlns:a16="http://schemas.microsoft.com/office/drawing/2014/main" id="{719B853D-9A22-7A65-CA24-975AD29F1A7B}"/>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1" name="Freeform: Shape 159">
                  <a:extLst>
                    <a:ext uri="{FF2B5EF4-FFF2-40B4-BE49-F238E27FC236}">
                      <a16:creationId xmlns:a16="http://schemas.microsoft.com/office/drawing/2014/main" id="{0E24631D-DE3F-432E-42F4-4353CDD649E1}"/>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2" name="Freeform: Shape 160">
                  <a:extLst>
                    <a:ext uri="{FF2B5EF4-FFF2-40B4-BE49-F238E27FC236}">
                      <a16:creationId xmlns:a16="http://schemas.microsoft.com/office/drawing/2014/main" id="{02DE1C63-2969-CBED-CF7E-C914EBD6890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gr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221305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838946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 Full Pictur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791AC60-58C6-9164-8F72-D155C522B773}"/>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905000" y="2763079"/>
            <a:ext cx="5969000" cy="1699591"/>
          </a:xfrm>
        </p:spPr>
        <p:txBody>
          <a:bodyPr anchor="t" anchorCtr="0">
            <a:normAutofit/>
          </a:bodyPr>
          <a:lstStyle>
            <a:lvl1pPr algn="l">
              <a:defRPr sz="4600">
                <a:solidFill>
                  <a:schemeClr val="accent1"/>
                </a:solidFill>
              </a:defRPr>
            </a:lvl1pPr>
          </a:lstStyle>
          <a:p>
            <a:r>
              <a:rPr lang="en-US"/>
              <a:t>Click to edit Master title style</a:t>
            </a:r>
          </a:p>
        </p:txBody>
      </p:sp>
      <p:sp>
        <p:nvSpPr>
          <p:cNvPr id="31" name="Slide Number Placeholder 5">
            <a:extLst>
              <a:ext uri="{FF2B5EF4-FFF2-40B4-BE49-F238E27FC236}">
                <a16:creationId xmlns:a16="http://schemas.microsoft.com/office/drawing/2014/main" id="{BAAC64E3-0361-F4FA-B3AD-E06D755F1963}"/>
              </a:ext>
            </a:extLst>
          </p:cNvPr>
          <p:cNvSpPr txBox="1">
            <a:spLocks/>
          </p:cNvSpPr>
          <p:nvPr userDrawn="1"/>
        </p:nvSpPr>
        <p:spPr>
          <a:xfrm>
            <a:off x="11579225" y="6373813"/>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mtClean="0">
                <a:solidFill>
                  <a:schemeClr val="bg1"/>
                </a:solidFill>
              </a:rPr>
              <a:pPr algn="ctr"/>
              <a:t>‹#›</a:t>
            </a:fld>
            <a:endParaRPr lang="en-US">
              <a:solidFill>
                <a:schemeClr val="bg1"/>
              </a:solidFill>
            </a:endParaRPr>
          </a:p>
        </p:txBody>
      </p:sp>
      <p:sp>
        <p:nvSpPr>
          <p:cNvPr id="33" name="Freeform: Shape 32">
            <a:extLst>
              <a:ext uri="{FF2B5EF4-FFF2-40B4-BE49-F238E27FC236}">
                <a16:creationId xmlns:a16="http://schemas.microsoft.com/office/drawing/2014/main" id="{8438D377-8C25-500F-B46A-738EE9EC0613}"/>
              </a:ext>
            </a:extLst>
          </p:cNvPr>
          <p:cNvSpPr/>
          <p:nvPr userDrawn="1"/>
        </p:nvSpPr>
        <p:spPr>
          <a:xfrm>
            <a:off x="11411458" y="508"/>
            <a:ext cx="12700" cy="6858000"/>
          </a:xfrm>
          <a:custGeom>
            <a:avLst/>
            <a:gdLst>
              <a:gd name="connsiteX0" fmla="*/ 0 w 12700"/>
              <a:gd name="connsiteY0" fmla="*/ 0 h 6858000"/>
              <a:gd name="connsiteX1" fmla="*/ 0 w 12700"/>
              <a:gd name="connsiteY1" fmla="*/ 6858000 h 6858000"/>
            </a:gdLst>
            <a:ahLst/>
            <a:cxnLst>
              <a:cxn ang="0">
                <a:pos x="connsiteX0" y="connsiteY0"/>
              </a:cxn>
              <a:cxn ang="0">
                <a:pos x="connsiteX1" y="connsiteY1"/>
              </a:cxn>
            </a:cxnLst>
            <a:rect l="l" t="t" r="r" b="b"/>
            <a:pathLst>
              <a:path w="12700" h="6858000">
                <a:moveTo>
                  <a:pt x="0" y="0"/>
                </a:moveTo>
                <a:lnTo>
                  <a:pt x="0" y="6858000"/>
                </a:lnTo>
              </a:path>
            </a:pathLst>
          </a:custGeom>
          <a:ln w="3174" cap="flat">
            <a:solidFill>
              <a:schemeClr val="bg1"/>
            </a:solidFill>
            <a:prstDash val="solid"/>
            <a:miter/>
          </a:ln>
        </p:spPr>
        <p:txBody>
          <a:bodyPr rtlCol="0" anchor="ctr"/>
          <a:lstStyle/>
          <a:p>
            <a:endParaRPr lang="en-US"/>
          </a:p>
        </p:txBody>
      </p:sp>
      <p:sp>
        <p:nvSpPr>
          <p:cNvPr id="5" name="Subtitle 2">
            <a:extLst>
              <a:ext uri="{FF2B5EF4-FFF2-40B4-BE49-F238E27FC236}">
                <a16:creationId xmlns:a16="http://schemas.microsoft.com/office/drawing/2014/main" id="{B85B803C-754B-909B-4478-4FBB175B3749}"/>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1"/>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p>
        </p:txBody>
      </p:sp>
      <p:pic>
        <p:nvPicPr>
          <p:cNvPr id="3" name="Picture 2">
            <a:extLst>
              <a:ext uri="{FF2B5EF4-FFF2-40B4-BE49-F238E27FC236}">
                <a16:creationId xmlns:a16="http://schemas.microsoft.com/office/drawing/2014/main" id="{8D96E424-0B0B-4906-94B5-B37E7E0C7E0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893037" y="1431746"/>
            <a:ext cx="2667546" cy="920896"/>
          </a:xfrm>
          <a:prstGeom prst="rect">
            <a:avLst/>
          </a:prstGeom>
        </p:spPr>
      </p:pic>
    </p:spTree>
    <p:extLst>
      <p:ext uri="{BB962C8B-B14F-4D97-AF65-F5344CB8AC3E}">
        <p14:creationId xmlns:p14="http://schemas.microsoft.com/office/powerpoint/2010/main" val="3653718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Side Pictur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791AC60-58C6-9164-8F72-D155C522B773}"/>
              </a:ext>
            </a:extLst>
          </p:cNvPr>
          <p:cNvSpPr>
            <a:spLocks noGrp="1"/>
          </p:cNvSpPr>
          <p:nvPr>
            <p:ph type="pic" sz="quarter" idx="10"/>
          </p:nvPr>
        </p:nvSpPr>
        <p:spPr>
          <a:xfrm>
            <a:off x="8214360" y="0"/>
            <a:ext cx="3977640" cy="6858000"/>
          </a:xfrm>
        </p:spPr>
        <p:txBody>
          <a:bodyPr/>
          <a:lstStyle/>
          <a:p>
            <a:endParaRPr lang="en-US"/>
          </a:p>
        </p:txBody>
      </p:sp>
      <p:sp>
        <p:nvSpPr>
          <p:cNvPr id="31" name="Slide Number Placeholder 5">
            <a:extLst>
              <a:ext uri="{FF2B5EF4-FFF2-40B4-BE49-F238E27FC236}">
                <a16:creationId xmlns:a16="http://schemas.microsoft.com/office/drawing/2014/main" id="{BAAC64E3-0361-F4FA-B3AD-E06D755F1963}"/>
              </a:ext>
            </a:extLst>
          </p:cNvPr>
          <p:cNvSpPr txBox="1">
            <a:spLocks/>
          </p:cNvSpPr>
          <p:nvPr userDrawn="1"/>
        </p:nvSpPr>
        <p:spPr>
          <a:xfrm>
            <a:off x="11579225" y="6373813"/>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mtClean="0">
                <a:solidFill>
                  <a:schemeClr val="bg1"/>
                </a:solidFill>
              </a:rPr>
              <a:pPr algn="ctr"/>
              <a:t>‹#›</a:t>
            </a:fld>
            <a:endParaRPr lang="en-US">
              <a:solidFill>
                <a:schemeClr val="bg1"/>
              </a:solidFill>
            </a:endParaRPr>
          </a:p>
        </p:txBody>
      </p:sp>
      <p:sp>
        <p:nvSpPr>
          <p:cNvPr id="33" name="Freeform: Shape 32">
            <a:extLst>
              <a:ext uri="{FF2B5EF4-FFF2-40B4-BE49-F238E27FC236}">
                <a16:creationId xmlns:a16="http://schemas.microsoft.com/office/drawing/2014/main" id="{8438D377-8C25-500F-B46A-738EE9EC0613}"/>
              </a:ext>
            </a:extLst>
          </p:cNvPr>
          <p:cNvSpPr/>
          <p:nvPr userDrawn="1"/>
        </p:nvSpPr>
        <p:spPr>
          <a:xfrm>
            <a:off x="11411458" y="508"/>
            <a:ext cx="12700" cy="6858000"/>
          </a:xfrm>
          <a:custGeom>
            <a:avLst/>
            <a:gdLst>
              <a:gd name="connsiteX0" fmla="*/ 0 w 12700"/>
              <a:gd name="connsiteY0" fmla="*/ 0 h 6858000"/>
              <a:gd name="connsiteX1" fmla="*/ 0 w 12700"/>
              <a:gd name="connsiteY1" fmla="*/ 6858000 h 6858000"/>
            </a:gdLst>
            <a:ahLst/>
            <a:cxnLst>
              <a:cxn ang="0">
                <a:pos x="connsiteX0" y="connsiteY0"/>
              </a:cxn>
              <a:cxn ang="0">
                <a:pos x="connsiteX1" y="connsiteY1"/>
              </a:cxn>
            </a:cxnLst>
            <a:rect l="l" t="t" r="r" b="b"/>
            <a:pathLst>
              <a:path w="12700" h="6858000">
                <a:moveTo>
                  <a:pt x="0" y="0"/>
                </a:moveTo>
                <a:lnTo>
                  <a:pt x="0" y="6858000"/>
                </a:lnTo>
              </a:path>
            </a:pathLst>
          </a:custGeom>
          <a:ln w="3174" cap="flat">
            <a:solidFill>
              <a:schemeClr val="bg1"/>
            </a:solidFill>
            <a:prstDash val="solid"/>
            <a:miter/>
          </a:ln>
        </p:spPr>
        <p:txBody>
          <a:bodyPr rtlCol="0" anchor="ctr"/>
          <a:lstStyle/>
          <a:p>
            <a:endParaRPr lang="en-US"/>
          </a:p>
        </p:txBody>
      </p:sp>
      <p:sp>
        <p:nvSpPr>
          <p:cNvPr id="4" name="Title 1">
            <a:extLst>
              <a:ext uri="{FF2B5EF4-FFF2-40B4-BE49-F238E27FC236}">
                <a16:creationId xmlns:a16="http://schemas.microsoft.com/office/drawing/2014/main" id="{0C698C27-9AFB-5139-37A3-B84E67D9F0B8}"/>
              </a:ext>
            </a:extLst>
          </p:cNvPr>
          <p:cNvSpPr>
            <a:spLocks noGrp="1"/>
          </p:cNvSpPr>
          <p:nvPr>
            <p:ph type="ctrTitle"/>
          </p:nvPr>
        </p:nvSpPr>
        <p:spPr>
          <a:xfrm>
            <a:off x="1905000" y="2613992"/>
            <a:ext cx="5969000" cy="1948070"/>
          </a:xfrm>
        </p:spPr>
        <p:txBody>
          <a:bodyPr anchor="t" anchorCtr="0">
            <a:normAutofit/>
          </a:bodyPr>
          <a:lstStyle>
            <a:lvl1pPr algn="l">
              <a:defRPr sz="4600">
                <a:solidFill>
                  <a:schemeClr val="accent1"/>
                </a:solidFill>
              </a:defRPr>
            </a:lvl1pPr>
          </a:lstStyle>
          <a:p>
            <a:r>
              <a:rPr lang="en-US"/>
              <a:t>Click to edit Master title style</a:t>
            </a:r>
          </a:p>
        </p:txBody>
      </p:sp>
      <p:sp>
        <p:nvSpPr>
          <p:cNvPr id="5" name="Subtitle 2">
            <a:extLst>
              <a:ext uri="{FF2B5EF4-FFF2-40B4-BE49-F238E27FC236}">
                <a16:creationId xmlns:a16="http://schemas.microsoft.com/office/drawing/2014/main" id="{89BDCC2C-E78C-0328-75E0-515B063111F3}"/>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1"/>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p>
        </p:txBody>
      </p:sp>
      <p:pic>
        <p:nvPicPr>
          <p:cNvPr id="2" name="Picture 1">
            <a:extLst>
              <a:ext uri="{FF2B5EF4-FFF2-40B4-BE49-F238E27FC236}">
                <a16:creationId xmlns:a16="http://schemas.microsoft.com/office/drawing/2014/main" id="{98829D60-43E8-F6C1-0397-440444522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755473" y="1431746"/>
            <a:ext cx="2667546" cy="920896"/>
          </a:xfrm>
          <a:prstGeom prst="rect">
            <a:avLst/>
          </a:prstGeom>
        </p:spPr>
      </p:pic>
    </p:spTree>
    <p:extLst>
      <p:ext uri="{BB962C8B-B14F-4D97-AF65-F5344CB8AC3E}">
        <p14:creationId xmlns:p14="http://schemas.microsoft.com/office/powerpoint/2010/main" val="2745332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905000" y="2613992"/>
            <a:ext cx="5969000" cy="1948070"/>
          </a:xfrm>
        </p:spPr>
        <p:txBody>
          <a:bodyPr anchor="t" anchorCtr="0">
            <a:normAutofit/>
          </a:bodyPr>
          <a:lstStyle>
            <a:lvl1pPr algn="l">
              <a:defRPr sz="4600">
                <a:solidFill>
                  <a:schemeClr val="accent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A51277D9-2ACD-423C-7F93-BB9DAF2C87B0}"/>
              </a:ext>
            </a:extLst>
          </p:cNvPr>
          <p:cNvSpPr>
            <a:spLocks noGrp="1"/>
          </p:cNvSpPr>
          <p:nvPr>
            <p:ph idx="12" hasCustomPrompt="1"/>
          </p:nvPr>
        </p:nvSpPr>
        <p:spPr>
          <a:xfrm>
            <a:off x="8891081" y="6445023"/>
            <a:ext cx="3095640" cy="278735"/>
          </a:xfrm>
        </p:spPr>
        <p:txBody>
          <a:bodyPr numCol="1" spcCol="0">
            <a:noAutofit/>
          </a:bodyPr>
          <a:lstStyle>
            <a:lvl1pPr algn="r">
              <a:spcBef>
                <a:spcPts val="300"/>
              </a:spcBef>
              <a:spcAft>
                <a:spcPts val="300"/>
              </a:spcAft>
              <a:defRPr sz="1000" i="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Date</a:t>
            </a:r>
          </a:p>
        </p:txBody>
      </p:sp>
      <p:sp>
        <p:nvSpPr>
          <p:cNvPr id="4" name="Subtitle 2">
            <a:extLst>
              <a:ext uri="{FF2B5EF4-FFF2-40B4-BE49-F238E27FC236}">
                <a16:creationId xmlns:a16="http://schemas.microsoft.com/office/drawing/2014/main" id="{D32A9164-F04F-DDA7-649A-DE500A79FE37}"/>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1"/>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p>
        </p:txBody>
      </p:sp>
      <p:pic>
        <p:nvPicPr>
          <p:cNvPr id="8" name="Picture 7">
            <a:extLst>
              <a:ext uri="{FF2B5EF4-FFF2-40B4-BE49-F238E27FC236}">
                <a16:creationId xmlns:a16="http://schemas.microsoft.com/office/drawing/2014/main" id="{0B2955FC-A2A5-B11D-726F-E2E1F64085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747381" y="1431746"/>
            <a:ext cx="2667546" cy="920896"/>
          </a:xfrm>
          <a:prstGeom prst="rect">
            <a:avLst/>
          </a:prstGeom>
        </p:spPr>
      </p:pic>
    </p:spTree>
    <p:extLst>
      <p:ext uri="{BB962C8B-B14F-4D97-AF65-F5344CB8AC3E}">
        <p14:creationId xmlns:p14="http://schemas.microsoft.com/office/powerpoint/2010/main" val="3115028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 Steel">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136F65-5519-5748-58DD-F416FBE55DEB}"/>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4"/>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905000" y="2635871"/>
            <a:ext cx="6528786" cy="1548213"/>
          </a:xfrm>
        </p:spPr>
        <p:txBody>
          <a:bodyPr anchor="t" anchorCtr="0">
            <a:normAutofit/>
          </a:bodyPr>
          <a:lstStyle>
            <a:lvl1pPr algn="l">
              <a:defRPr sz="4600">
                <a:solidFill>
                  <a:schemeClr val="accent4"/>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76D4CFEA-AD6E-3BEA-BD0D-AEDC252517C2}"/>
              </a:ext>
            </a:extLst>
          </p:cNvPr>
          <p:cNvSpPr>
            <a:spLocks noGrp="1"/>
          </p:cNvSpPr>
          <p:nvPr>
            <p:ph idx="12" hasCustomPrompt="1"/>
          </p:nvPr>
        </p:nvSpPr>
        <p:spPr>
          <a:xfrm>
            <a:off x="9523379" y="6445023"/>
            <a:ext cx="2463342" cy="278735"/>
          </a:xfrm>
        </p:spPr>
        <p:txBody>
          <a:bodyPr numCol="1" spcCol="0">
            <a:noAutofit/>
          </a:bodyPr>
          <a:lstStyle>
            <a:lvl1pPr algn="r">
              <a:spcBef>
                <a:spcPts val="300"/>
              </a:spcBef>
              <a:spcAft>
                <a:spcPts val="300"/>
              </a:spcAft>
              <a:defRPr sz="10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Date</a:t>
            </a:r>
          </a:p>
        </p:txBody>
      </p:sp>
      <p:pic>
        <p:nvPicPr>
          <p:cNvPr id="4" name="Picture 3" descr="A picture containing text, sign&#10;&#10;Description automatically generated">
            <a:extLst>
              <a:ext uri="{FF2B5EF4-FFF2-40B4-BE49-F238E27FC236}">
                <a16:creationId xmlns:a16="http://schemas.microsoft.com/office/drawing/2014/main" id="{559014DB-2BE4-A26B-F17D-70F6D28821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707" y="1451429"/>
            <a:ext cx="1844675" cy="636905"/>
          </a:xfrm>
          <a:prstGeom prst="rect">
            <a:avLst/>
          </a:prstGeom>
        </p:spPr>
      </p:pic>
    </p:spTree>
    <p:extLst>
      <p:ext uri="{BB962C8B-B14F-4D97-AF65-F5344CB8AC3E}">
        <p14:creationId xmlns:p14="http://schemas.microsoft.com/office/powerpoint/2010/main" val="2887690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Slide w/image - White">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F8133F-ECAA-6B60-8231-63D7B57372C5}"/>
              </a:ext>
            </a:extLst>
          </p:cNvPr>
          <p:cNvSpPr/>
          <p:nvPr userDrawn="1"/>
        </p:nvSpPr>
        <p:spPr>
          <a:xfrm>
            <a:off x="0" y="0"/>
            <a:ext cx="12192000" cy="6868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userDrawn="1"/>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5AA75544-E969-B4AD-6108-D531937CC91F}"/>
              </a:ext>
            </a:extLst>
          </p:cNvPr>
          <p:cNvSpPr>
            <a:spLocks noGrp="1"/>
          </p:cNvSpPr>
          <p:nvPr>
            <p:ph type="pic" sz="quarter" idx="10"/>
          </p:nvPr>
        </p:nvSpPr>
        <p:spPr>
          <a:xfrm>
            <a:off x="5480050" y="0"/>
            <a:ext cx="6711950" cy="6858000"/>
          </a:xfrm>
        </p:spPr>
        <p:txBody>
          <a:bodyPr/>
          <a:lstStyle/>
          <a:p>
            <a:endParaRPr lang="en-US"/>
          </a:p>
        </p:txBody>
      </p:sp>
      <p:sp>
        <p:nvSpPr>
          <p:cNvPr id="6" name="Freeform: Shape 54">
            <a:extLst>
              <a:ext uri="{FF2B5EF4-FFF2-40B4-BE49-F238E27FC236}">
                <a16:creationId xmlns:a16="http://schemas.microsoft.com/office/drawing/2014/main" id="{0B28F2D1-0450-9173-1799-FAAF547F3D2D}"/>
              </a:ext>
            </a:extLst>
          </p:cNvPr>
          <p:cNvSpPr/>
          <p:nvPr userDrawn="1"/>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D0D329CF-2058-5444-6197-836A18C2751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898C888C-0B26-783E-C8DD-285EE5C7D0CA}"/>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147517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w/image - White">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F8133F-ECAA-6B60-8231-63D7B57372C5}"/>
              </a:ext>
            </a:extLst>
          </p:cNvPr>
          <p:cNvSpPr/>
          <p:nvPr userDrawn="1"/>
        </p:nvSpPr>
        <p:spPr>
          <a:xfrm>
            <a:off x="0" y="0"/>
            <a:ext cx="12192000" cy="6868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userDrawn="1"/>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5AA75544-E969-B4AD-6108-D531937CC91F}"/>
              </a:ext>
            </a:extLst>
          </p:cNvPr>
          <p:cNvSpPr>
            <a:spLocks noGrp="1"/>
          </p:cNvSpPr>
          <p:nvPr>
            <p:ph type="pic" sz="quarter" idx="10"/>
          </p:nvPr>
        </p:nvSpPr>
        <p:spPr>
          <a:xfrm>
            <a:off x="5480050" y="0"/>
            <a:ext cx="6711950" cy="6858000"/>
          </a:xfrm>
        </p:spPr>
        <p:txBody>
          <a:bodyPr/>
          <a:lstStyle/>
          <a:p>
            <a:endParaRPr lang="en-US"/>
          </a:p>
        </p:txBody>
      </p:sp>
      <p:sp>
        <p:nvSpPr>
          <p:cNvPr id="6" name="Freeform: Shape 54">
            <a:extLst>
              <a:ext uri="{FF2B5EF4-FFF2-40B4-BE49-F238E27FC236}">
                <a16:creationId xmlns:a16="http://schemas.microsoft.com/office/drawing/2014/main" id="{0B28F2D1-0450-9173-1799-FAAF547F3D2D}"/>
              </a:ext>
            </a:extLst>
          </p:cNvPr>
          <p:cNvSpPr/>
          <p:nvPr userDrawn="1"/>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D0D329CF-2058-5444-6197-836A18C2751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898C888C-0B26-783E-C8DD-285EE5C7D0CA}"/>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1513400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Slide w/image - Platinum">
    <p:bg>
      <p:bgPr>
        <a:solidFill>
          <a:schemeClr val="accent4"/>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userDrawn="1"/>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5AA75544-E969-B4AD-6108-D531937CC91F}"/>
              </a:ext>
            </a:extLst>
          </p:cNvPr>
          <p:cNvSpPr>
            <a:spLocks noGrp="1"/>
          </p:cNvSpPr>
          <p:nvPr>
            <p:ph type="pic" sz="quarter" idx="10"/>
          </p:nvPr>
        </p:nvSpPr>
        <p:spPr>
          <a:xfrm>
            <a:off x="5480050" y="0"/>
            <a:ext cx="6711950" cy="6858000"/>
          </a:xfrm>
        </p:spPr>
        <p:txBody>
          <a:bodyPr/>
          <a:lstStyle/>
          <a:p>
            <a:endParaRPr lang="en-US"/>
          </a:p>
        </p:txBody>
      </p:sp>
      <p:sp>
        <p:nvSpPr>
          <p:cNvPr id="3" name="Freeform: Shape 54">
            <a:extLst>
              <a:ext uri="{FF2B5EF4-FFF2-40B4-BE49-F238E27FC236}">
                <a16:creationId xmlns:a16="http://schemas.microsoft.com/office/drawing/2014/main" id="{6AE56EA0-D173-F25A-CFA3-9E364339CA75}"/>
              </a:ext>
            </a:extLst>
          </p:cNvPr>
          <p:cNvSpPr/>
          <p:nvPr userDrawn="1"/>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D64B630C-1C51-3A96-DC67-4F60C60C4C79}"/>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0E369C34-77C0-8157-D7A7-2F31EFEE0A4E}"/>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3212142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Slide Full - Platinum">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0F4B64-29BA-A4A6-5E23-04ADBC691350}"/>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2B45F00-4A0D-2358-55FD-8E8C9C94FD0D}"/>
              </a:ext>
            </a:extLst>
          </p:cNvPr>
          <p:cNvSpPr/>
          <p:nvPr/>
        </p:nvSpPr>
        <p:spPr>
          <a:xfrm>
            <a:off x="695949" y="1422570"/>
            <a:ext cx="1457369" cy="1460462"/>
          </a:xfrm>
          <a:custGeom>
            <a:avLst/>
            <a:gdLst>
              <a:gd name="connsiteX0" fmla="*/ 1353235 w 1457369"/>
              <a:gd name="connsiteY0" fmla="*/ 0 h 1460462"/>
              <a:gd name="connsiteX1" fmla="*/ 160197 w 1457369"/>
              <a:gd name="connsiteY1" fmla="*/ 0 h 1460462"/>
              <a:gd name="connsiteX2" fmla="*/ 264074 w 1457369"/>
              <a:gd name="connsiteY2" fmla="*/ 103748 h 1460462"/>
              <a:gd name="connsiteX3" fmla="*/ 1279902 w 1457369"/>
              <a:gd name="connsiteY3" fmla="*/ 103748 h 1460462"/>
              <a:gd name="connsiteX4" fmla="*/ 0 w 1457369"/>
              <a:gd name="connsiteY4" fmla="*/ 1387001 h 1460462"/>
              <a:gd name="connsiteX5" fmla="*/ 73590 w 1457369"/>
              <a:gd name="connsiteY5" fmla="*/ 1460463 h 1460462"/>
              <a:gd name="connsiteX6" fmla="*/ 1353235 w 1457369"/>
              <a:gd name="connsiteY6" fmla="*/ 177596 h 1460462"/>
              <a:gd name="connsiteX7" fmla="*/ 1353235 w 1457369"/>
              <a:gd name="connsiteY7" fmla="*/ 1200126 h 1460462"/>
              <a:gd name="connsiteX8" fmla="*/ 1457369 w 1457369"/>
              <a:gd name="connsiteY8" fmla="*/ 1294466 h 1460462"/>
              <a:gd name="connsiteX9" fmla="*/ 1457369 w 1457369"/>
              <a:gd name="connsiteY9" fmla="*/ 103748 h 1460462"/>
              <a:gd name="connsiteX10" fmla="*/ 1457369 w 1457369"/>
              <a:gd name="connsiteY10" fmla="*/ 0 h 1460462"/>
              <a:gd name="connsiteX11" fmla="*/ 1353235 w 1457369"/>
              <a:gd name="connsiteY11" fmla="*/ 0 h 14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7369" h="1460462">
                <a:moveTo>
                  <a:pt x="1353235" y="0"/>
                </a:moveTo>
                <a:lnTo>
                  <a:pt x="160197" y="0"/>
                </a:lnTo>
                <a:lnTo>
                  <a:pt x="264074" y="103748"/>
                </a:lnTo>
                <a:lnTo>
                  <a:pt x="1279902" y="103748"/>
                </a:lnTo>
                <a:lnTo>
                  <a:pt x="0" y="1387001"/>
                </a:lnTo>
                <a:lnTo>
                  <a:pt x="73590" y="1460463"/>
                </a:lnTo>
                <a:lnTo>
                  <a:pt x="1353235" y="177596"/>
                </a:lnTo>
                <a:lnTo>
                  <a:pt x="1353235" y="1200126"/>
                </a:lnTo>
                <a:lnTo>
                  <a:pt x="1457369" y="1294466"/>
                </a:lnTo>
                <a:lnTo>
                  <a:pt x="1457369" y="103748"/>
                </a:lnTo>
                <a:lnTo>
                  <a:pt x="1457369" y="0"/>
                </a:lnTo>
                <a:lnTo>
                  <a:pt x="1353235" y="0"/>
                </a:lnTo>
                <a:close/>
              </a:path>
            </a:pathLst>
          </a:custGeom>
          <a:solidFill>
            <a:srgbClr val="F0522A"/>
          </a:solidFill>
          <a:ln w="12888"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2482850" y="1255713"/>
            <a:ext cx="6667500" cy="3125787"/>
          </a:xfrm>
        </p:spPr>
        <p:txBody>
          <a:bodyPr anchor="t" anchorCtr="0">
            <a:noAutofit/>
          </a:bodyPr>
          <a:lstStyle>
            <a:lvl1pPr algn="l">
              <a:defRPr sz="6700">
                <a:solidFill>
                  <a:schemeClr val="accent1"/>
                </a:solidFill>
              </a:defRPr>
            </a:lvl1pPr>
          </a:lstStyle>
          <a:p>
            <a:r>
              <a:rPr lang="en-US"/>
              <a:t>Click to edit Master title style</a:t>
            </a:r>
          </a:p>
        </p:txBody>
      </p:sp>
      <p:sp>
        <p:nvSpPr>
          <p:cNvPr id="172" name="Text Placeholder 171">
            <a:extLst>
              <a:ext uri="{FF2B5EF4-FFF2-40B4-BE49-F238E27FC236}">
                <a16:creationId xmlns:a16="http://schemas.microsoft.com/office/drawing/2014/main" id="{C7C18846-2822-2CB5-3682-09F6897F5BB9}"/>
              </a:ext>
            </a:extLst>
          </p:cNvPr>
          <p:cNvSpPr>
            <a:spLocks noGrp="1"/>
          </p:cNvSpPr>
          <p:nvPr>
            <p:ph type="body" sz="quarter" idx="10"/>
          </p:nvPr>
        </p:nvSpPr>
        <p:spPr>
          <a:xfrm>
            <a:off x="4425950" y="4895850"/>
            <a:ext cx="6445250" cy="1651000"/>
          </a:xfrm>
        </p:spPr>
        <p:txBody>
          <a:bodyPr numCol="1" spcCol="0"/>
          <a:lstStyle>
            <a:lvl1pPr>
              <a:defRPr sz="2100" i="1">
                <a:solidFill>
                  <a:schemeClr val="tx1">
                    <a:lumMod val="50000"/>
                    <a:lumOff val="50000"/>
                  </a:schemeClr>
                </a:solidFill>
              </a:defRPr>
            </a:lvl1pPr>
            <a:lvl2pPr>
              <a:defRPr sz="2100" i="1">
                <a:solidFill>
                  <a:schemeClr val="accent2"/>
                </a:solidFill>
              </a:defRPr>
            </a:lvl2pPr>
            <a:lvl3pPr>
              <a:defRPr sz="2100" i="1">
                <a:solidFill>
                  <a:schemeClr val="accent2"/>
                </a:solidFill>
              </a:defRPr>
            </a:lvl3pPr>
            <a:lvl4pPr>
              <a:defRPr sz="2100" i="1">
                <a:solidFill>
                  <a:schemeClr val="accent2"/>
                </a:solidFill>
              </a:defRPr>
            </a:lvl4pPr>
            <a:lvl5pPr>
              <a:defRPr sz="2100" i="1">
                <a:solidFill>
                  <a:schemeClr val="accent2"/>
                </a:solidFill>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67C0CE33-76BB-3B40-58CF-691261A5ED5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B7B531C2-AD84-2C53-671D-F31A87405A4F}"/>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622082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Slide Full - Steel">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0F4B64-29BA-A4A6-5E23-04ADBC69135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2B45F00-4A0D-2358-55FD-8E8C9C94FD0D}"/>
              </a:ext>
            </a:extLst>
          </p:cNvPr>
          <p:cNvSpPr/>
          <p:nvPr/>
        </p:nvSpPr>
        <p:spPr>
          <a:xfrm>
            <a:off x="695949" y="1422570"/>
            <a:ext cx="1457369" cy="1460462"/>
          </a:xfrm>
          <a:custGeom>
            <a:avLst/>
            <a:gdLst>
              <a:gd name="connsiteX0" fmla="*/ 1353235 w 1457369"/>
              <a:gd name="connsiteY0" fmla="*/ 0 h 1460462"/>
              <a:gd name="connsiteX1" fmla="*/ 160197 w 1457369"/>
              <a:gd name="connsiteY1" fmla="*/ 0 h 1460462"/>
              <a:gd name="connsiteX2" fmla="*/ 264074 w 1457369"/>
              <a:gd name="connsiteY2" fmla="*/ 103748 h 1460462"/>
              <a:gd name="connsiteX3" fmla="*/ 1279902 w 1457369"/>
              <a:gd name="connsiteY3" fmla="*/ 103748 h 1460462"/>
              <a:gd name="connsiteX4" fmla="*/ 0 w 1457369"/>
              <a:gd name="connsiteY4" fmla="*/ 1387001 h 1460462"/>
              <a:gd name="connsiteX5" fmla="*/ 73590 w 1457369"/>
              <a:gd name="connsiteY5" fmla="*/ 1460463 h 1460462"/>
              <a:gd name="connsiteX6" fmla="*/ 1353235 w 1457369"/>
              <a:gd name="connsiteY6" fmla="*/ 177596 h 1460462"/>
              <a:gd name="connsiteX7" fmla="*/ 1353235 w 1457369"/>
              <a:gd name="connsiteY7" fmla="*/ 1200126 h 1460462"/>
              <a:gd name="connsiteX8" fmla="*/ 1457369 w 1457369"/>
              <a:gd name="connsiteY8" fmla="*/ 1294466 h 1460462"/>
              <a:gd name="connsiteX9" fmla="*/ 1457369 w 1457369"/>
              <a:gd name="connsiteY9" fmla="*/ 103748 h 1460462"/>
              <a:gd name="connsiteX10" fmla="*/ 1457369 w 1457369"/>
              <a:gd name="connsiteY10" fmla="*/ 0 h 1460462"/>
              <a:gd name="connsiteX11" fmla="*/ 1353235 w 1457369"/>
              <a:gd name="connsiteY11" fmla="*/ 0 h 14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7369" h="1460462">
                <a:moveTo>
                  <a:pt x="1353235" y="0"/>
                </a:moveTo>
                <a:lnTo>
                  <a:pt x="160197" y="0"/>
                </a:lnTo>
                <a:lnTo>
                  <a:pt x="264074" y="103748"/>
                </a:lnTo>
                <a:lnTo>
                  <a:pt x="1279902" y="103748"/>
                </a:lnTo>
                <a:lnTo>
                  <a:pt x="0" y="1387001"/>
                </a:lnTo>
                <a:lnTo>
                  <a:pt x="73590" y="1460463"/>
                </a:lnTo>
                <a:lnTo>
                  <a:pt x="1353235" y="177596"/>
                </a:lnTo>
                <a:lnTo>
                  <a:pt x="1353235" y="1200126"/>
                </a:lnTo>
                <a:lnTo>
                  <a:pt x="1457369" y="1294466"/>
                </a:lnTo>
                <a:lnTo>
                  <a:pt x="1457369" y="103748"/>
                </a:lnTo>
                <a:lnTo>
                  <a:pt x="1457369" y="0"/>
                </a:lnTo>
                <a:lnTo>
                  <a:pt x="1353235" y="0"/>
                </a:lnTo>
                <a:close/>
              </a:path>
            </a:pathLst>
          </a:custGeom>
          <a:solidFill>
            <a:srgbClr val="F0522A"/>
          </a:solidFill>
          <a:ln w="12888"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2482850" y="1255713"/>
            <a:ext cx="6667500" cy="3125787"/>
          </a:xfrm>
        </p:spPr>
        <p:txBody>
          <a:bodyPr anchor="t" anchorCtr="0">
            <a:noAutofit/>
          </a:bodyPr>
          <a:lstStyle>
            <a:lvl1pPr algn="l">
              <a:defRPr sz="6700">
                <a:solidFill>
                  <a:schemeClr val="bg1"/>
                </a:solidFill>
              </a:defRPr>
            </a:lvl1pPr>
          </a:lstStyle>
          <a:p>
            <a:r>
              <a:rPr lang="en-US"/>
              <a:t>Click to edit Master title style</a:t>
            </a:r>
          </a:p>
        </p:txBody>
      </p:sp>
      <p:sp>
        <p:nvSpPr>
          <p:cNvPr id="172" name="Text Placeholder 171">
            <a:extLst>
              <a:ext uri="{FF2B5EF4-FFF2-40B4-BE49-F238E27FC236}">
                <a16:creationId xmlns:a16="http://schemas.microsoft.com/office/drawing/2014/main" id="{C7C18846-2822-2CB5-3682-09F6897F5BB9}"/>
              </a:ext>
            </a:extLst>
          </p:cNvPr>
          <p:cNvSpPr>
            <a:spLocks noGrp="1"/>
          </p:cNvSpPr>
          <p:nvPr>
            <p:ph type="body" sz="quarter" idx="10"/>
          </p:nvPr>
        </p:nvSpPr>
        <p:spPr>
          <a:xfrm>
            <a:off x="4425950" y="4895850"/>
            <a:ext cx="6445250" cy="1651000"/>
          </a:xfrm>
        </p:spPr>
        <p:txBody>
          <a:bodyPr numCol="1" spcCol="0"/>
          <a:lstStyle>
            <a:lvl1pPr>
              <a:defRPr sz="2100" i="1">
                <a:solidFill>
                  <a:schemeClr val="accent3"/>
                </a:solidFill>
              </a:defRPr>
            </a:lvl1pPr>
            <a:lvl2pPr>
              <a:defRPr sz="2100" i="1">
                <a:solidFill>
                  <a:schemeClr val="accent2"/>
                </a:solidFill>
              </a:defRPr>
            </a:lvl2pPr>
            <a:lvl3pPr>
              <a:defRPr sz="2100" i="1">
                <a:solidFill>
                  <a:schemeClr val="accent2"/>
                </a:solidFill>
              </a:defRPr>
            </a:lvl3pPr>
            <a:lvl4pPr>
              <a:defRPr sz="2100" i="1">
                <a:solidFill>
                  <a:schemeClr val="accent2"/>
                </a:solidFill>
              </a:defRPr>
            </a:lvl4pPr>
            <a:lvl5pPr>
              <a:defRPr sz="2100" i="1">
                <a:solidFill>
                  <a:schemeClr val="accent2"/>
                </a:solidFill>
              </a:defRPr>
            </a:lvl5pPr>
          </a:lstStyle>
          <a:p>
            <a:pPr lvl="0"/>
            <a:r>
              <a:rPr lang="en-US"/>
              <a:t>Click to edit Master text styles</a:t>
            </a:r>
          </a:p>
        </p:txBody>
      </p:sp>
      <p:sp>
        <p:nvSpPr>
          <p:cNvPr id="7" name="Content Placeholder 2">
            <a:extLst>
              <a:ext uri="{FF2B5EF4-FFF2-40B4-BE49-F238E27FC236}">
                <a16:creationId xmlns:a16="http://schemas.microsoft.com/office/drawing/2014/main" id="{D007DC57-4711-AB03-C8AF-2A14889A204C}"/>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496E1396-41C7-B1BB-5F02-6C1169B8AB33}"/>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bg1"/>
                </a:solidFill>
              </a:rPr>
              <a:pPr algn="ctr"/>
              <a:t>‹#›</a:t>
            </a:fld>
            <a:endParaRPr lang="en-US" sz="900">
              <a:solidFill>
                <a:schemeClr val="bg1"/>
              </a:solidFill>
            </a:endParaRPr>
          </a:p>
        </p:txBody>
      </p:sp>
    </p:spTree>
    <p:extLst>
      <p:ext uri="{BB962C8B-B14F-4D97-AF65-F5344CB8AC3E}">
        <p14:creationId xmlns:p14="http://schemas.microsoft.com/office/powerpoint/2010/main" val="2637927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Slide - Power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5"/>
                </a:solidFill>
                <a:latin typeface="Outfit Light" pitchFamily="2" charset="0"/>
              </a:defRPr>
            </a:lvl1pPr>
          </a:lstStyle>
          <a:p>
            <a:r>
              <a:rPr lang="en-US"/>
              <a:t>future</a:t>
            </a:r>
          </a:p>
        </p:txBody>
      </p:sp>
      <p:sp>
        <p:nvSpPr>
          <p:cNvPr id="43" name="Freeform: Shape 42">
            <a:extLst>
              <a:ext uri="{FF2B5EF4-FFF2-40B4-BE49-F238E27FC236}">
                <a16:creationId xmlns:a16="http://schemas.microsoft.com/office/drawing/2014/main" id="{6C064BB9-6EFE-1F08-DE1F-FF3D33277DAA}"/>
              </a:ext>
            </a:extLst>
          </p:cNvPr>
          <p:cNvSpPr/>
          <p:nvPr/>
        </p:nvSpPr>
        <p:spPr>
          <a:xfrm>
            <a:off x="10030948" y="738346"/>
            <a:ext cx="1472577" cy="1417287"/>
          </a:xfrm>
          <a:custGeom>
            <a:avLst/>
            <a:gdLst>
              <a:gd name="connsiteX0" fmla="*/ 1367411 w 1472577"/>
              <a:gd name="connsiteY0" fmla="*/ 0 h 1417287"/>
              <a:gd name="connsiteX1" fmla="*/ 162002 w 1472577"/>
              <a:gd name="connsiteY1" fmla="*/ 0 h 1417287"/>
              <a:gd name="connsiteX2" fmla="*/ 266781 w 1472577"/>
              <a:gd name="connsiteY2" fmla="*/ 100784 h 1417287"/>
              <a:gd name="connsiteX3" fmla="*/ 1293305 w 1472577"/>
              <a:gd name="connsiteY3" fmla="*/ 100784 h 1417287"/>
              <a:gd name="connsiteX4" fmla="*/ 0 w 1472577"/>
              <a:gd name="connsiteY4" fmla="*/ 1346018 h 1417287"/>
              <a:gd name="connsiteX5" fmla="*/ 74492 w 1472577"/>
              <a:gd name="connsiteY5" fmla="*/ 1417288 h 1417287"/>
              <a:gd name="connsiteX6" fmla="*/ 1367411 w 1472577"/>
              <a:gd name="connsiteY6" fmla="*/ 172441 h 1417287"/>
              <a:gd name="connsiteX7" fmla="*/ 1367411 w 1472577"/>
              <a:gd name="connsiteY7" fmla="*/ 1164555 h 1417287"/>
              <a:gd name="connsiteX8" fmla="*/ 1472577 w 1472577"/>
              <a:gd name="connsiteY8" fmla="*/ 1256189 h 1417287"/>
              <a:gd name="connsiteX9" fmla="*/ 1472577 w 1472577"/>
              <a:gd name="connsiteY9" fmla="*/ 100784 h 1417287"/>
              <a:gd name="connsiteX10" fmla="*/ 1472577 w 1472577"/>
              <a:gd name="connsiteY10" fmla="*/ 0 h 1417287"/>
              <a:gd name="connsiteX11" fmla="*/ 1367411 w 1472577"/>
              <a:gd name="connsiteY11" fmla="*/ 0 h 141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7" h="1417287">
                <a:moveTo>
                  <a:pt x="1367411" y="0"/>
                </a:moveTo>
                <a:lnTo>
                  <a:pt x="162002" y="0"/>
                </a:lnTo>
                <a:lnTo>
                  <a:pt x="266781" y="100784"/>
                </a:lnTo>
                <a:lnTo>
                  <a:pt x="1293305" y="100784"/>
                </a:lnTo>
                <a:lnTo>
                  <a:pt x="0" y="1346018"/>
                </a:lnTo>
                <a:lnTo>
                  <a:pt x="74492" y="1417288"/>
                </a:lnTo>
                <a:lnTo>
                  <a:pt x="1367411" y="172441"/>
                </a:lnTo>
                <a:lnTo>
                  <a:pt x="1367411" y="1164555"/>
                </a:lnTo>
                <a:lnTo>
                  <a:pt x="1472577" y="1256189"/>
                </a:lnTo>
                <a:lnTo>
                  <a:pt x="1472577" y="100784"/>
                </a:lnTo>
                <a:lnTo>
                  <a:pt x="1472577" y="0"/>
                </a:lnTo>
                <a:lnTo>
                  <a:pt x="1367411" y="0"/>
                </a:lnTo>
                <a:close/>
              </a:path>
            </a:pathLst>
          </a:custGeom>
          <a:solidFill>
            <a:srgbClr val="F0512C"/>
          </a:solidFill>
          <a:ln w="12888" cap="flat">
            <a:noFill/>
            <a:prstDash val="solid"/>
            <a:miter/>
          </a:ln>
        </p:spPr>
        <p:txBody>
          <a:bodyPr rtlCol="0" anchor="ctr"/>
          <a:lstStyle/>
          <a:p>
            <a:endParaRPr lang="en-US"/>
          </a:p>
        </p:txBody>
      </p:sp>
      <p:sp>
        <p:nvSpPr>
          <p:cNvPr id="4" name="Slide Number Placeholder 5">
            <a:extLst>
              <a:ext uri="{FF2B5EF4-FFF2-40B4-BE49-F238E27FC236}">
                <a16:creationId xmlns:a16="http://schemas.microsoft.com/office/drawing/2014/main" id="{BE80CBB6-3B98-22CE-31A3-6DF1157E069F}"/>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3" name="Content Placeholder 2">
            <a:extLst>
              <a:ext uri="{FF2B5EF4-FFF2-40B4-BE49-F238E27FC236}">
                <a16:creationId xmlns:a16="http://schemas.microsoft.com/office/drawing/2014/main" id="{E7A50E9F-6473-F7A6-7C5C-75DB8F6D9790}"/>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2299567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Divider Slide - Power - Steel">
    <p:bg>
      <p:bgPr>
        <a:solidFill>
          <a:srgbClr val="142C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rgbClr val="E5EDF8"/>
                </a:solidFill>
                <a:latin typeface="Outfit Light" pitchFamily="2" charset="0"/>
              </a:defRPr>
            </a:lvl1pPr>
          </a:lstStyle>
          <a:p>
            <a:r>
              <a:rPr lang="en-US"/>
              <a:t>future</a:t>
            </a:r>
          </a:p>
        </p:txBody>
      </p:sp>
      <p:sp>
        <p:nvSpPr>
          <p:cNvPr id="43" name="Freeform: Shape 42">
            <a:extLst>
              <a:ext uri="{FF2B5EF4-FFF2-40B4-BE49-F238E27FC236}">
                <a16:creationId xmlns:a16="http://schemas.microsoft.com/office/drawing/2014/main" id="{6C064BB9-6EFE-1F08-DE1F-FF3D33277DAA}"/>
              </a:ext>
            </a:extLst>
          </p:cNvPr>
          <p:cNvSpPr/>
          <p:nvPr/>
        </p:nvSpPr>
        <p:spPr>
          <a:xfrm>
            <a:off x="10030948" y="738346"/>
            <a:ext cx="1472577" cy="1417287"/>
          </a:xfrm>
          <a:custGeom>
            <a:avLst/>
            <a:gdLst>
              <a:gd name="connsiteX0" fmla="*/ 1367411 w 1472577"/>
              <a:gd name="connsiteY0" fmla="*/ 0 h 1417287"/>
              <a:gd name="connsiteX1" fmla="*/ 162002 w 1472577"/>
              <a:gd name="connsiteY1" fmla="*/ 0 h 1417287"/>
              <a:gd name="connsiteX2" fmla="*/ 266781 w 1472577"/>
              <a:gd name="connsiteY2" fmla="*/ 100784 h 1417287"/>
              <a:gd name="connsiteX3" fmla="*/ 1293305 w 1472577"/>
              <a:gd name="connsiteY3" fmla="*/ 100784 h 1417287"/>
              <a:gd name="connsiteX4" fmla="*/ 0 w 1472577"/>
              <a:gd name="connsiteY4" fmla="*/ 1346018 h 1417287"/>
              <a:gd name="connsiteX5" fmla="*/ 74492 w 1472577"/>
              <a:gd name="connsiteY5" fmla="*/ 1417288 h 1417287"/>
              <a:gd name="connsiteX6" fmla="*/ 1367411 w 1472577"/>
              <a:gd name="connsiteY6" fmla="*/ 172441 h 1417287"/>
              <a:gd name="connsiteX7" fmla="*/ 1367411 w 1472577"/>
              <a:gd name="connsiteY7" fmla="*/ 1164555 h 1417287"/>
              <a:gd name="connsiteX8" fmla="*/ 1472577 w 1472577"/>
              <a:gd name="connsiteY8" fmla="*/ 1256189 h 1417287"/>
              <a:gd name="connsiteX9" fmla="*/ 1472577 w 1472577"/>
              <a:gd name="connsiteY9" fmla="*/ 100784 h 1417287"/>
              <a:gd name="connsiteX10" fmla="*/ 1472577 w 1472577"/>
              <a:gd name="connsiteY10" fmla="*/ 0 h 1417287"/>
              <a:gd name="connsiteX11" fmla="*/ 1367411 w 1472577"/>
              <a:gd name="connsiteY11" fmla="*/ 0 h 141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7" h="1417287">
                <a:moveTo>
                  <a:pt x="1367411" y="0"/>
                </a:moveTo>
                <a:lnTo>
                  <a:pt x="162002" y="0"/>
                </a:lnTo>
                <a:lnTo>
                  <a:pt x="266781" y="100784"/>
                </a:lnTo>
                <a:lnTo>
                  <a:pt x="1293305" y="100784"/>
                </a:lnTo>
                <a:lnTo>
                  <a:pt x="0" y="1346018"/>
                </a:lnTo>
                <a:lnTo>
                  <a:pt x="74492" y="1417288"/>
                </a:lnTo>
                <a:lnTo>
                  <a:pt x="1367411" y="172441"/>
                </a:lnTo>
                <a:lnTo>
                  <a:pt x="1367411" y="1164555"/>
                </a:lnTo>
                <a:lnTo>
                  <a:pt x="1472577" y="1256189"/>
                </a:lnTo>
                <a:lnTo>
                  <a:pt x="1472577" y="100784"/>
                </a:lnTo>
                <a:lnTo>
                  <a:pt x="1472577" y="0"/>
                </a:lnTo>
                <a:lnTo>
                  <a:pt x="1367411" y="0"/>
                </a:lnTo>
                <a:close/>
              </a:path>
            </a:pathLst>
          </a:custGeom>
          <a:solidFill>
            <a:srgbClr val="F0512C"/>
          </a:solidFill>
          <a:ln w="12888" cap="flat">
            <a:noFill/>
            <a:prstDash val="solid"/>
            <a:miter/>
          </a:ln>
        </p:spPr>
        <p:txBody>
          <a:bodyPr rtlCol="0" anchor="ctr"/>
          <a:lstStyle/>
          <a:p>
            <a:endParaRPr lang="en-US"/>
          </a:p>
        </p:txBody>
      </p:sp>
      <p:sp>
        <p:nvSpPr>
          <p:cNvPr id="4" name="Slide Number Placeholder 5">
            <a:extLst>
              <a:ext uri="{FF2B5EF4-FFF2-40B4-BE49-F238E27FC236}">
                <a16:creationId xmlns:a16="http://schemas.microsoft.com/office/drawing/2014/main" id="{BE80CBB6-3B98-22CE-31A3-6DF1157E069F}"/>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3" name="Content Placeholder 2">
            <a:extLst>
              <a:ext uri="{FF2B5EF4-FFF2-40B4-BE49-F238E27FC236}">
                <a16:creationId xmlns:a16="http://schemas.microsoft.com/office/drawing/2014/main" id="{E7A50E9F-6473-F7A6-7C5C-75DB8F6D9790}"/>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702544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Internal Slide w/text - White">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userDrawn="1"/>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6" name="Freeform: Shape 54">
            <a:extLst>
              <a:ext uri="{FF2B5EF4-FFF2-40B4-BE49-F238E27FC236}">
                <a16:creationId xmlns:a16="http://schemas.microsoft.com/office/drawing/2014/main" id="{0B28F2D1-0450-9173-1799-FAAF547F3D2D}"/>
              </a:ext>
            </a:extLst>
          </p:cNvPr>
          <p:cNvSpPr/>
          <p:nvPr userDrawn="1"/>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D0D329CF-2058-5444-6197-836A18C2751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666809D8-08F3-3C3E-A532-A1FC049D1B8D}"/>
              </a:ext>
            </a:extLst>
          </p:cNvPr>
          <p:cNvSpPr>
            <a:spLocks noGrp="1"/>
          </p:cNvSpPr>
          <p:nvPr>
            <p:ph idx="1"/>
          </p:nvPr>
        </p:nvSpPr>
        <p:spPr>
          <a:xfrm>
            <a:off x="7200902" y="517794"/>
            <a:ext cx="4070350" cy="5727120"/>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F73E556-955A-7C12-35AB-F8C217C888E9}"/>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1024506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Internal Slide w/text - platinum">
    <p:bg>
      <p:bgPr>
        <a:solidFill>
          <a:schemeClr val="accent4"/>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userDrawn="1"/>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3" name="Freeform: Shape 54">
            <a:extLst>
              <a:ext uri="{FF2B5EF4-FFF2-40B4-BE49-F238E27FC236}">
                <a16:creationId xmlns:a16="http://schemas.microsoft.com/office/drawing/2014/main" id="{6AE56EA0-D173-F25A-CFA3-9E364339CA75}"/>
              </a:ext>
            </a:extLst>
          </p:cNvPr>
          <p:cNvSpPr/>
          <p:nvPr userDrawn="1"/>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D64B630C-1C51-3A96-DC67-4F60C60C4C79}"/>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71334F36-E631-69B0-5A4E-6FE9878F2537}"/>
              </a:ext>
            </a:extLst>
          </p:cNvPr>
          <p:cNvSpPr>
            <a:spLocks noGrp="1"/>
          </p:cNvSpPr>
          <p:nvPr>
            <p:ph idx="1"/>
          </p:nvPr>
        </p:nvSpPr>
        <p:spPr>
          <a:xfrm>
            <a:off x="7200902" y="517794"/>
            <a:ext cx="4070350" cy="5727120"/>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EA91E68D-B7A1-85CF-3F3E-DBBEA2EF6283}"/>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323529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nternal Slide w/text - Steel">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F8133F-ECAA-6B60-8231-63D7B57372C5}"/>
              </a:ext>
            </a:extLst>
          </p:cNvPr>
          <p:cNvSpPr/>
          <p:nvPr userDrawn="1"/>
        </p:nvSpPr>
        <p:spPr>
          <a:xfrm>
            <a:off x="0" y="0"/>
            <a:ext cx="12192000" cy="68686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userDrawn="1"/>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bg1"/>
                </a:solidFill>
              </a:defRPr>
            </a:lvl1pPr>
          </a:lstStyle>
          <a:p>
            <a:r>
              <a:rPr lang="en-US"/>
              <a:t>Click to edit Master title style</a:t>
            </a:r>
          </a:p>
        </p:txBody>
      </p:sp>
      <p:sp>
        <p:nvSpPr>
          <p:cNvPr id="6" name="Freeform: Shape 54">
            <a:extLst>
              <a:ext uri="{FF2B5EF4-FFF2-40B4-BE49-F238E27FC236}">
                <a16:creationId xmlns:a16="http://schemas.microsoft.com/office/drawing/2014/main" id="{691EE3B5-4FBC-06F7-34D9-6D9EF2ABF31C}"/>
              </a:ext>
            </a:extLst>
          </p:cNvPr>
          <p:cNvSpPr/>
          <p:nvPr userDrawn="1"/>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C1CBBB2E-C622-2202-821E-E3FA8E3F4FA5}"/>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68E2E9A8-DE4D-0203-CFA0-6C98829EE226}"/>
              </a:ext>
            </a:extLst>
          </p:cNvPr>
          <p:cNvSpPr>
            <a:spLocks noGrp="1"/>
          </p:cNvSpPr>
          <p:nvPr>
            <p:ph idx="1"/>
          </p:nvPr>
        </p:nvSpPr>
        <p:spPr>
          <a:xfrm>
            <a:off x="7200902" y="517794"/>
            <a:ext cx="4070350" cy="5727120"/>
          </a:xfrm>
        </p:spPr>
        <p:txBody>
          <a:bodyPr numCol="1">
            <a:noAutofit/>
          </a:bodyPr>
          <a:lstStyle>
            <a:lvl1pPr>
              <a:spcBef>
                <a:spcPts val="300"/>
              </a:spcBef>
              <a:spcAft>
                <a:spcPts val="300"/>
              </a:spcAft>
              <a:defRPr>
                <a:solidFill>
                  <a:schemeClr val="bg1"/>
                </a:solidFill>
              </a:defRPr>
            </a:lvl1pPr>
            <a:lvl2pPr>
              <a:spcBef>
                <a:spcPts val="300"/>
              </a:spcBef>
              <a:spcAft>
                <a:spcPts val="300"/>
              </a:spcAft>
              <a:defRPr>
                <a:solidFill>
                  <a:schemeClr val="bg1"/>
                </a:solidFill>
              </a:defRPr>
            </a:lvl2pPr>
            <a:lvl3pPr>
              <a:spcBef>
                <a:spcPts val="300"/>
              </a:spcBef>
              <a:spcAft>
                <a:spcPts val="300"/>
              </a:spcAft>
              <a:defRPr>
                <a:solidFill>
                  <a:schemeClr val="bg1"/>
                </a:solidFill>
              </a:defRPr>
            </a:lvl3pPr>
            <a:lvl4pPr>
              <a:spcBef>
                <a:spcPts val="300"/>
              </a:spcBef>
              <a:spcAft>
                <a:spcPts val="300"/>
              </a:spcAft>
              <a:defRPr>
                <a:solidFill>
                  <a:schemeClr val="bg1"/>
                </a:solidFill>
              </a:defRPr>
            </a:lvl4pPr>
            <a:lvl5pPr>
              <a:spcBef>
                <a:spcPts val="300"/>
              </a:spcBef>
              <a:spcAft>
                <a:spcPts val="3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FEC4438-1B2B-FCD7-77A7-439739D13000}"/>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36075327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 White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userDrawn="1"/>
        </p:nvSpPr>
        <p:spPr>
          <a:xfrm>
            <a:off x="11267090" y="0"/>
            <a:ext cx="9249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4">
            <a:extLst>
              <a:ext uri="{FF2B5EF4-FFF2-40B4-BE49-F238E27FC236}">
                <a16:creationId xmlns:a16="http://schemas.microsoft.com/office/drawing/2014/main" id="{DF29F394-EC6E-8834-E179-A8033F8FD8B2}"/>
              </a:ext>
            </a:extLst>
          </p:cNvPr>
          <p:cNvSpPr>
            <a:spLocks noGrp="1"/>
          </p:cNvSpPr>
          <p:nvPr>
            <p:ph type="pic" sz="quarter" idx="10"/>
          </p:nvPr>
        </p:nvSpPr>
        <p:spPr>
          <a:xfrm>
            <a:off x="10414000" y="0"/>
            <a:ext cx="1778000" cy="6858000"/>
          </a:xfrm>
        </p:spPr>
        <p:txBody>
          <a:bodyPr/>
          <a:lstStyle/>
          <a:p>
            <a:endParaRPr lang="en-US"/>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7449175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and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25118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w/image - Platinum">
    <p:bg>
      <p:bgPr>
        <a:solidFill>
          <a:schemeClr val="accent4"/>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userDrawn="1"/>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5AA75544-E969-B4AD-6108-D531937CC91F}"/>
              </a:ext>
            </a:extLst>
          </p:cNvPr>
          <p:cNvSpPr>
            <a:spLocks noGrp="1"/>
          </p:cNvSpPr>
          <p:nvPr>
            <p:ph type="pic" sz="quarter" idx="10"/>
          </p:nvPr>
        </p:nvSpPr>
        <p:spPr>
          <a:xfrm>
            <a:off x="5480050" y="0"/>
            <a:ext cx="6711950" cy="6858000"/>
          </a:xfrm>
        </p:spPr>
        <p:txBody>
          <a:bodyPr/>
          <a:lstStyle/>
          <a:p>
            <a:endParaRPr lang="en-US"/>
          </a:p>
        </p:txBody>
      </p:sp>
      <p:sp>
        <p:nvSpPr>
          <p:cNvPr id="3" name="Freeform: Shape 54">
            <a:extLst>
              <a:ext uri="{FF2B5EF4-FFF2-40B4-BE49-F238E27FC236}">
                <a16:creationId xmlns:a16="http://schemas.microsoft.com/office/drawing/2014/main" id="{6AE56EA0-D173-F25A-CFA3-9E364339CA75}"/>
              </a:ext>
            </a:extLst>
          </p:cNvPr>
          <p:cNvSpPr/>
          <p:nvPr userDrawn="1"/>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D64B630C-1C51-3A96-DC67-4F60C60C4C79}"/>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0E369C34-77C0-8157-D7A7-2F31EFEE0A4E}"/>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2083173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and Content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9716830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 White arrow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userDrawn="1"/>
        </p:nvSpPr>
        <p:spPr>
          <a:xfrm>
            <a:off x="11267090" y="0"/>
            <a:ext cx="9249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710365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and Content - Platinum Arrow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56810E-B3D1-AB29-F34A-C85AC8B6A909}"/>
              </a:ext>
            </a:extLst>
          </p:cNvPr>
          <p:cNvSpPr/>
          <p:nvPr userDrawn="1"/>
        </p:nvSpPr>
        <p:spPr>
          <a:xfrm>
            <a:off x="10591800" y="0"/>
            <a:ext cx="1600200" cy="68525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F699251-C167-B7FD-7B25-7FA7C75CBBF8}"/>
              </a:ext>
            </a:extLst>
          </p:cNvPr>
          <p:cNvGrpSpPr/>
          <p:nvPr userDrawn="1"/>
        </p:nvGrpSpPr>
        <p:grpSpPr>
          <a:xfrm>
            <a:off x="10701084" y="97530"/>
            <a:ext cx="1493520" cy="6760470"/>
            <a:chOff x="10701084" y="97530"/>
            <a:chExt cx="1493520" cy="6760470"/>
          </a:xfrm>
        </p:grpSpPr>
        <p:grpSp>
          <p:nvGrpSpPr>
            <p:cNvPr id="17" name="Group 16">
              <a:extLst>
                <a:ext uri="{FF2B5EF4-FFF2-40B4-BE49-F238E27FC236}">
                  <a16:creationId xmlns:a16="http://schemas.microsoft.com/office/drawing/2014/main" id="{579C48C7-0728-517B-6E7E-8B75A97052D8}"/>
                </a:ext>
              </a:extLst>
            </p:cNvPr>
            <p:cNvGrpSpPr/>
            <p:nvPr/>
          </p:nvGrpSpPr>
          <p:grpSpPr>
            <a:xfrm>
              <a:off x="10787679" y="97530"/>
              <a:ext cx="1264298" cy="1005053"/>
              <a:chOff x="8867133" y="-492224"/>
              <a:chExt cx="1264298" cy="1005053"/>
            </a:xfrm>
          </p:grpSpPr>
          <p:sp>
            <p:nvSpPr>
              <p:cNvPr id="343" name="Freeform: Shape 131">
                <a:extLst>
                  <a:ext uri="{FF2B5EF4-FFF2-40B4-BE49-F238E27FC236}">
                    <a16:creationId xmlns:a16="http://schemas.microsoft.com/office/drawing/2014/main" id="{57F42C08-33C6-5276-A883-403357D36EFD}"/>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44" name="Freeform: Shape 132">
                <a:extLst>
                  <a:ext uri="{FF2B5EF4-FFF2-40B4-BE49-F238E27FC236}">
                    <a16:creationId xmlns:a16="http://schemas.microsoft.com/office/drawing/2014/main" id="{D32CE52C-E208-B572-A603-D29B74212155}"/>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5" name="Freeform: Shape 133">
                <a:extLst>
                  <a:ext uri="{FF2B5EF4-FFF2-40B4-BE49-F238E27FC236}">
                    <a16:creationId xmlns:a16="http://schemas.microsoft.com/office/drawing/2014/main" id="{4F705B74-26BF-749C-FD3A-3ED23BA1A47D}"/>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6" name="Freeform: Shape 134">
                <a:extLst>
                  <a:ext uri="{FF2B5EF4-FFF2-40B4-BE49-F238E27FC236}">
                    <a16:creationId xmlns:a16="http://schemas.microsoft.com/office/drawing/2014/main" id="{D9E35474-D126-93B2-8829-EE06E3D12A35}"/>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47" name="Freeform: Shape 135">
                <a:extLst>
                  <a:ext uri="{FF2B5EF4-FFF2-40B4-BE49-F238E27FC236}">
                    <a16:creationId xmlns:a16="http://schemas.microsoft.com/office/drawing/2014/main" id="{C98DE941-6BC6-23E9-5A03-B9CEAA1A9C63}"/>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8" name="Freeform: Shape 136">
                <a:extLst>
                  <a:ext uri="{FF2B5EF4-FFF2-40B4-BE49-F238E27FC236}">
                    <a16:creationId xmlns:a16="http://schemas.microsoft.com/office/drawing/2014/main" id="{BA2B2082-EBCD-D79F-2DBD-BD4BDA8BCF2D}"/>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9" name="Freeform: Shape 137">
                <a:extLst>
                  <a:ext uri="{FF2B5EF4-FFF2-40B4-BE49-F238E27FC236}">
                    <a16:creationId xmlns:a16="http://schemas.microsoft.com/office/drawing/2014/main" id="{33EB1112-1B85-AF93-3BB8-EE0F5EE0C630}"/>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0" name="Freeform: Shape 138">
                <a:extLst>
                  <a:ext uri="{FF2B5EF4-FFF2-40B4-BE49-F238E27FC236}">
                    <a16:creationId xmlns:a16="http://schemas.microsoft.com/office/drawing/2014/main" id="{7E8B3184-1911-4203-4458-7D2632B5903E}"/>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1" name="Freeform: Shape 139">
                <a:extLst>
                  <a:ext uri="{FF2B5EF4-FFF2-40B4-BE49-F238E27FC236}">
                    <a16:creationId xmlns:a16="http://schemas.microsoft.com/office/drawing/2014/main" id="{57D5A795-E5C8-5F0B-C0B1-A6C4E6EAE366}"/>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2" name="Freeform: Shape 140">
                <a:extLst>
                  <a:ext uri="{FF2B5EF4-FFF2-40B4-BE49-F238E27FC236}">
                    <a16:creationId xmlns:a16="http://schemas.microsoft.com/office/drawing/2014/main" id="{E4A28CA3-B5EF-B0F3-7F07-C21248ECBE03}"/>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3" name="Freeform: Shape 141">
                <a:extLst>
                  <a:ext uri="{FF2B5EF4-FFF2-40B4-BE49-F238E27FC236}">
                    <a16:creationId xmlns:a16="http://schemas.microsoft.com/office/drawing/2014/main" id="{72F71302-C0D6-03F9-4300-52F017619BA6}"/>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4" name="Freeform: Shape 142">
                <a:extLst>
                  <a:ext uri="{FF2B5EF4-FFF2-40B4-BE49-F238E27FC236}">
                    <a16:creationId xmlns:a16="http://schemas.microsoft.com/office/drawing/2014/main" id="{572A89E4-C617-B639-70C3-CFD4338C3069}"/>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5" name="Freeform: Shape 143">
                <a:extLst>
                  <a:ext uri="{FF2B5EF4-FFF2-40B4-BE49-F238E27FC236}">
                    <a16:creationId xmlns:a16="http://schemas.microsoft.com/office/drawing/2014/main" id="{AC9DD01C-9A87-CBCD-5855-424E7B7DE5FB}"/>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6" name="Freeform: Shape 144">
                <a:extLst>
                  <a:ext uri="{FF2B5EF4-FFF2-40B4-BE49-F238E27FC236}">
                    <a16:creationId xmlns:a16="http://schemas.microsoft.com/office/drawing/2014/main" id="{9E6D4C02-AE97-2E8C-6E8D-FA8DB963B66C}"/>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7" name="Freeform: Shape 145">
                <a:extLst>
                  <a:ext uri="{FF2B5EF4-FFF2-40B4-BE49-F238E27FC236}">
                    <a16:creationId xmlns:a16="http://schemas.microsoft.com/office/drawing/2014/main" id="{D2914DA8-A11D-AF59-68EA-C924B52D4B47}"/>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8" name="Freeform: Shape 146">
                <a:extLst>
                  <a:ext uri="{FF2B5EF4-FFF2-40B4-BE49-F238E27FC236}">
                    <a16:creationId xmlns:a16="http://schemas.microsoft.com/office/drawing/2014/main" id="{28C338A1-6190-AEB6-C71B-5B447FC42242}"/>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9" name="Freeform: Shape 147">
                <a:extLst>
                  <a:ext uri="{FF2B5EF4-FFF2-40B4-BE49-F238E27FC236}">
                    <a16:creationId xmlns:a16="http://schemas.microsoft.com/office/drawing/2014/main" id="{6462718F-F039-0FF2-F76D-6D45609290A5}"/>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0" name="Freeform: Shape 148">
                <a:extLst>
                  <a:ext uri="{FF2B5EF4-FFF2-40B4-BE49-F238E27FC236}">
                    <a16:creationId xmlns:a16="http://schemas.microsoft.com/office/drawing/2014/main" id="{97E5D18F-689E-2155-6D5C-88F25E1BCE58}"/>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1" name="Freeform: Shape 149">
                <a:extLst>
                  <a:ext uri="{FF2B5EF4-FFF2-40B4-BE49-F238E27FC236}">
                    <a16:creationId xmlns:a16="http://schemas.microsoft.com/office/drawing/2014/main" id="{A2558AC2-B66C-3BCA-4907-89AF62ED4E63}"/>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2" name="Freeform: Shape 150">
                <a:extLst>
                  <a:ext uri="{FF2B5EF4-FFF2-40B4-BE49-F238E27FC236}">
                    <a16:creationId xmlns:a16="http://schemas.microsoft.com/office/drawing/2014/main" id="{8BF15784-BA2B-0B80-5374-3EC98EF509F6}"/>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3" name="Freeform: Shape 151">
                <a:extLst>
                  <a:ext uri="{FF2B5EF4-FFF2-40B4-BE49-F238E27FC236}">
                    <a16:creationId xmlns:a16="http://schemas.microsoft.com/office/drawing/2014/main" id="{1B0EC508-4FD1-7E84-936B-98CE4D400357}"/>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4" name="Freeform: Shape 152">
                <a:extLst>
                  <a:ext uri="{FF2B5EF4-FFF2-40B4-BE49-F238E27FC236}">
                    <a16:creationId xmlns:a16="http://schemas.microsoft.com/office/drawing/2014/main" id="{B9EC03D4-8E18-4343-286B-08DE534442A9}"/>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5" name="Freeform: Shape 153">
                <a:extLst>
                  <a:ext uri="{FF2B5EF4-FFF2-40B4-BE49-F238E27FC236}">
                    <a16:creationId xmlns:a16="http://schemas.microsoft.com/office/drawing/2014/main" id="{5BEE624B-6E40-207E-70C7-F2AB3E09CEB5}"/>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6" name="Freeform: Shape 154">
                <a:extLst>
                  <a:ext uri="{FF2B5EF4-FFF2-40B4-BE49-F238E27FC236}">
                    <a16:creationId xmlns:a16="http://schemas.microsoft.com/office/drawing/2014/main" id="{EC1D97FC-20CE-D48A-E823-FE8D64014A5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7" name="Freeform: Shape 155">
                <a:extLst>
                  <a:ext uri="{FF2B5EF4-FFF2-40B4-BE49-F238E27FC236}">
                    <a16:creationId xmlns:a16="http://schemas.microsoft.com/office/drawing/2014/main" id="{2D73E1AD-19FB-7EB5-AD9E-DC1D28F51969}"/>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68" name="Freeform: Shape 156">
                <a:extLst>
                  <a:ext uri="{FF2B5EF4-FFF2-40B4-BE49-F238E27FC236}">
                    <a16:creationId xmlns:a16="http://schemas.microsoft.com/office/drawing/2014/main" id="{1E310345-1008-9780-AB1F-664E669907D6}"/>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69" name="Freeform: Shape 157">
                <a:extLst>
                  <a:ext uri="{FF2B5EF4-FFF2-40B4-BE49-F238E27FC236}">
                    <a16:creationId xmlns:a16="http://schemas.microsoft.com/office/drawing/2014/main" id="{205467B6-94C0-6AEC-C445-2BB292DA3D7A}"/>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370" name="Freeform: Shape 158">
                <a:extLst>
                  <a:ext uri="{FF2B5EF4-FFF2-40B4-BE49-F238E27FC236}">
                    <a16:creationId xmlns:a16="http://schemas.microsoft.com/office/drawing/2014/main" id="{E862B08B-C197-1C6D-7A6F-C0E30B5CA3CE}"/>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71" name="Freeform: Shape 159">
                <a:extLst>
                  <a:ext uri="{FF2B5EF4-FFF2-40B4-BE49-F238E27FC236}">
                    <a16:creationId xmlns:a16="http://schemas.microsoft.com/office/drawing/2014/main" id="{9EAEB050-A861-7A11-01A5-875BE0873659}"/>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72" name="Freeform: Shape 160">
                <a:extLst>
                  <a:ext uri="{FF2B5EF4-FFF2-40B4-BE49-F238E27FC236}">
                    <a16:creationId xmlns:a16="http://schemas.microsoft.com/office/drawing/2014/main" id="{920620D3-0163-7DE0-2775-B8B54805DAE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3" name="Group 192">
              <a:extLst>
                <a:ext uri="{FF2B5EF4-FFF2-40B4-BE49-F238E27FC236}">
                  <a16:creationId xmlns:a16="http://schemas.microsoft.com/office/drawing/2014/main" id="{103E6AAA-270B-0716-A572-481483B525DB}"/>
                </a:ext>
              </a:extLst>
            </p:cNvPr>
            <p:cNvGrpSpPr/>
            <p:nvPr/>
          </p:nvGrpSpPr>
          <p:grpSpPr>
            <a:xfrm>
              <a:off x="10787679" y="1260775"/>
              <a:ext cx="1264298" cy="1005053"/>
              <a:chOff x="8867133" y="-492224"/>
              <a:chExt cx="1264298" cy="1005053"/>
            </a:xfrm>
          </p:grpSpPr>
          <p:sp>
            <p:nvSpPr>
              <p:cNvPr id="313" name="Freeform: Shape 131">
                <a:extLst>
                  <a:ext uri="{FF2B5EF4-FFF2-40B4-BE49-F238E27FC236}">
                    <a16:creationId xmlns:a16="http://schemas.microsoft.com/office/drawing/2014/main" id="{3587C69E-229C-9E89-2C8F-BA1B4215FEA0}"/>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14" name="Freeform: Shape 132">
                <a:extLst>
                  <a:ext uri="{FF2B5EF4-FFF2-40B4-BE49-F238E27FC236}">
                    <a16:creationId xmlns:a16="http://schemas.microsoft.com/office/drawing/2014/main" id="{B096A9C5-5214-DDB3-A6A7-17BB545E275E}"/>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5" name="Freeform: Shape 133">
                <a:extLst>
                  <a:ext uri="{FF2B5EF4-FFF2-40B4-BE49-F238E27FC236}">
                    <a16:creationId xmlns:a16="http://schemas.microsoft.com/office/drawing/2014/main" id="{F3665446-98FC-BDAE-BD97-549A3DD883C7}"/>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6" name="Freeform: Shape 134">
                <a:extLst>
                  <a:ext uri="{FF2B5EF4-FFF2-40B4-BE49-F238E27FC236}">
                    <a16:creationId xmlns:a16="http://schemas.microsoft.com/office/drawing/2014/main" id="{4DCCA078-55E3-F6DA-3B85-9F7BE687B13B}"/>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17" name="Freeform: Shape 135">
                <a:extLst>
                  <a:ext uri="{FF2B5EF4-FFF2-40B4-BE49-F238E27FC236}">
                    <a16:creationId xmlns:a16="http://schemas.microsoft.com/office/drawing/2014/main" id="{0A8DBE2F-D7B3-6A66-53F0-B27F0A6FCDF8}"/>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8" name="Freeform: Shape 136">
                <a:extLst>
                  <a:ext uri="{FF2B5EF4-FFF2-40B4-BE49-F238E27FC236}">
                    <a16:creationId xmlns:a16="http://schemas.microsoft.com/office/drawing/2014/main" id="{1C861F19-49AB-D6DF-C401-1F7F75613B0C}"/>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9" name="Freeform: Shape 137">
                <a:extLst>
                  <a:ext uri="{FF2B5EF4-FFF2-40B4-BE49-F238E27FC236}">
                    <a16:creationId xmlns:a16="http://schemas.microsoft.com/office/drawing/2014/main" id="{CDA5B5BE-FD5E-6B58-9697-A844977A9600}"/>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0" name="Freeform: Shape 138">
                <a:extLst>
                  <a:ext uri="{FF2B5EF4-FFF2-40B4-BE49-F238E27FC236}">
                    <a16:creationId xmlns:a16="http://schemas.microsoft.com/office/drawing/2014/main" id="{24C90700-1965-111C-1833-9BB686589E4C}"/>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1" name="Freeform: Shape 139">
                <a:extLst>
                  <a:ext uri="{FF2B5EF4-FFF2-40B4-BE49-F238E27FC236}">
                    <a16:creationId xmlns:a16="http://schemas.microsoft.com/office/drawing/2014/main" id="{E7D702E6-5FF1-1B41-EE84-DFA6DBFFBFC2}"/>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2" name="Freeform: Shape 140">
                <a:extLst>
                  <a:ext uri="{FF2B5EF4-FFF2-40B4-BE49-F238E27FC236}">
                    <a16:creationId xmlns:a16="http://schemas.microsoft.com/office/drawing/2014/main" id="{04A5BC54-6526-5F06-08C5-C4BEED8A529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3" name="Freeform: Shape 141">
                <a:extLst>
                  <a:ext uri="{FF2B5EF4-FFF2-40B4-BE49-F238E27FC236}">
                    <a16:creationId xmlns:a16="http://schemas.microsoft.com/office/drawing/2014/main" id="{42E9CB64-84A3-B916-B9ED-082835D0C2EB}"/>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4" name="Freeform: Shape 142">
                <a:extLst>
                  <a:ext uri="{FF2B5EF4-FFF2-40B4-BE49-F238E27FC236}">
                    <a16:creationId xmlns:a16="http://schemas.microsoft.com/office/drawing/2014/main" id="{109B1561-EF54-A6EC-3557-F34C7284C334}"/>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5" name="Freeform: Shape 143">
                <a:extLst>
                  <a:ext uri="{FF2B5EF4-FFF2-40B4-BE49-F238E27FC236}">
                    <a16:creationId xmlns:a16="http://schemas.microsoft.com/office/drawing/2014/main" id="{98356881-7665-7D78-DB10-CAE09196718D}"/>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6" name="Freeform: Shape 144">
                <a:extLst>
                  <a:ext uri="{FF2B5EF4-FFF2-40B4-BE49-F238E27FC236}">
                    <a16:creationId xmlns:a16="http://schemas.microsoft.com/office/drawing/2014/main" id="{8EA6D433-9E78-A4AA-D603-A7C95C7963CA}"/>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7" name="Freeform: Shape 145">
                <a:extLst>
                  <a:ext uri="{FF2B5EF4-FFF2-40B4-BE49-F238E27FC236}">
                    <a16:creationId xmlns:a16="http://schemas.microsoft.com/office/drawing/2014/main" id="{02B4CEB7-7851-C14B-4910-91F97431E4BB}"/>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8" name="Freeform: Shape 146">
                <a:extLst>
                  <a:ext uri="{FF2B5EF4-FFF2-40B4-BE49-F238E27FC236}">
                    <a16:creationId xmlns:a16="http://schemas.microsoft.com/office/drawing/2014/main" id="{8FD0B43B-49E8-0760-3BBC-73716FFB1176}"/>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9" name="Freeform: Shape 147">
                <a:extLst>
                  <a:ext uri="{FF2B5EF4-FFF2-40B4-BE49-F238E27FC236}">
                    <a16:creationId xmlns:a16="http://schemas.microsoft.com/office/drawing/2014/main" id="{BEC4E3B0-A7F6-B81A-0C83-96122DC589DF}"/>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0" name="Freeform: Shape 148">
                <a:extLst>
                  <a:ext uri="{FF2B5EF4-FFF2-40B4-BE49-F238E27FC236}">
                    <a16:creationId xmlns:a16="http://schemas.microsoft.com/office/drawing/2014/main" id="{3D44FD96-A033-19CA-FC57-30302C8F6D93}"/>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1" name="Freeform: Shape 149">
                <a:extLst>
                  <a:ext uri="{FF2B5EF4-FFF2-40B4-BE49-F238E27FC236}">
                    <a16:creationId xmlns:a16="http://schemas.microsoft.com/office/drawing/2014/main" id="{1ECBB1E3-D490-04A8-E1B4-FEA01BAFAF1F}"/>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2" name="Freeform: Shape 150">
                <a:extLst>
                  <a:ext uri="{FF2B5EF4-FFF2-40B4-BE49-F238E27FC236}">
                    <a16:creationId xmlns:a16="http://schemas.microsoft.com/office/drawing/2014/main" id="{83AD7853-7768-6951-46C9-FF1A3C6897A8}"/>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3" name="Freeform: Shape 151">
                <a:extLst>
                  <a:ext uri="{FF2B5EF4-FFF2-40B4-BE49-F238E27FC236}">
                    <a16:creationId xmlns:a16="http://schemas.microsoft.com/office/drawing/2014/main" id="{64C07D1A-3616-583B-B9DD-D25A22983F7E}"/>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4" name="Freeform: Shape 152">
                <a:extLst>
                  <a:ext uri="{FF2B5EF4-FFF2-40B4-BE49-F238E27FC236}">
                    <a16:creationId xmlns:a16="http://schemas.microsoft.com/office/drawing/2014/main" id="{670FEFBB-3740-CD89-C1FD-16F32710B30F}"/>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5" name="Freeform: Shape 153">
                <a:extLst>
                  <a:ext uri="{FF2B5EF4-FFF2-40B4-BE49-F238E27FC236}">
                    <a16:creationId xmlns:a16="http://schemas.microsoft.com/office/drawing/2014/main" id="{323CBE4B-2C2A-002D-56D3-F1A7589FBBF0}"/>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6" name="Freeform: Shape 154">
                <a:extLst>
                  <a:ext uri="{FF2B5EF4-FFF2-40B4-BE49-F238E27FC236}">
                    <a16:creationId xmlns:a16="http://schemas.microsoft.com/office/drawing/2014/main" id="{2EE0A93E-ECB1-76CA-3320-541A1CA68768}"/>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7" name="Freeform: Shape 155">
                <a:extLst>
                  <a:ext uri="{FF2B5EF4-FFF2-40B4-BE49-F238E27FC236}">
                    <a16:creationId xmlns:a16="http://schemas.microsoft.com/office/drawing/2014/main" id="{675EAD30-4B0A-A40E-93BB-981C683F8161}"/>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38" name="Freeform: Shape 156">
                <a:extLst>
                  <a:ext uri="{FF2B5EF4-FFF2-40B4-BE49-F238E27FC236}">
                    <a16:creationId xmlns:a16="http://schemas.microsoft.com/office/drawing/2014/main" id="{8E755DEF-B640-9247-DD66-6DD48ABAD9A7}"/>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39" name="Freeform: Shape 157">
                <a:extLst>
                  <a:ext uri="{FF2B5EF4-FFF2-40B4-BE49-F238E27FC236}">
                    <a16:creationId xmlns:a16="http://schemas.microsoft.com/office/drawing/2014/main" id="{4E46C120-B362-9F89-A276-E83256D3F9E6}"/>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340" name="Freeform: Shape 158">
                <a:extLst>
                  <a:ext uri="{FF2B5EF4-FFF2-40B4-BE49-F238E27FC236}">
                    <a16:creationId xmlns:a16="http://schemas.microsoft.com/office/drawing/2014/main" id="{F2C59790-A6E8-312A-E946-31BE21587378}"/>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41" name="Freeform: Shape 159">
                <a:extLst>
                  <a:ext uri="{FF2B5EF4-FFF2-40B4-BE49-F238E27FC236}">
                    <a16:creationId xmlns:a16="http://schemas.microsoft.com/office/drawing/2014/main" id="{A884385C-0D17-0849-EDAA-B7B2A8722A22}"/>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42" name="Freeform: Shape 160">
                <a:extLst>
                  <a:ext uri="{FF2B5EF4-FFF2-40B4-BE49-F238E27FC236}">
                    <a16:creationId xmlns:a16="http://schemas.microsoft.com/office/drawing/2014/main" id="{EC2F6470-B4AB-2A31-25EF-9AC595E5FB8A}"/>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4" name="Group 193">
              <a:extLst>
                <a:ext uri="{FF2B5EF4-FFF2-40B4-BE49-F238E27FC236}">
                  <a16:creationId xmlns:a16="http://schemas.microsoft.com/office/drawing/2014/main" id="{B53F533C-BF04-CE80-2B2A-6E3BCDB0AC17}"/>
                </a:ext>
              </a:extLst>
            </p:cNvPr>
            <p:cNvGrpSpPr/>
            <p:nvPr/>
          </p:nvGrpSpPr>
          <p:grpSpPr>
            <a:xfrm>
              <a:off x="10787679" y="2413972"/>
              <a:ext cx="1264298" cy="1005053"/>
              <a:chOff x="8867133" y="-492224"/>
              <a:chExt cx="1264298" cy="1005053"/>
            </a:xfrm>
          </p:grpSpPr>
          <p:sp>
            <p:nvSpPr>
              <p:cNvPr id="283" name="Freeform: Shape 131">
                <a:extLst>
                  <a:ext uri="{FF2B5EF4-FFF2-40B4-BE49-F238E27FC236}">
                    <a16:creationId xmlns:a16="http://schemas.microsoft.com/office/drawing/2014/main" id="{A340DFDA-ACB7-DDD0-E9F6-43BB153485D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84" name="Freeform: Shape 132">
                <a:extLst>
                  <a:ext uri="{FF2B5EF4-FFF2-40B4-BE49-F238E27FC236}">
                    <a16:creationId xmlns:a16="http://schemas.microsoft.com/office/drawing/2014/main" id="{D0BB0720-C57A-656E-58B9-202C7DB8C09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5" name="Freeform: Shape 133">
                <a:extLst>
                  <a:ext uri="{FF2B5EF4-FFF2-40B4-BE49-F238E27FC236}">
                    <a16:creationId xmlns:a16="http://schemas.microsoft.com/office/drawing/2014/main" id="{20FFB692-03F4-3697-DDF9-8BA2CCB036A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6" name="Freeform: Shape 134">
                <a:extLst>
                  <a:ext uri="{FF2B5EF4-FFF2-40B4-BE49-F238E27FC236}">
                    <a16:creationId xmlns:a16="http://schemas.microsoft.com/office/drawing/2014/main" id="{61452AA2-52EB-B487-E43E-A52F9E42B5AF}"/>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87" name="Freeform: Shape 135">
                <a:extLst>
                  <a:ext uri="{FF2B5EF4-FFF2-40B4-BE49-F238E27FC236}">
                    <a16:creationId xmlns:a16="http://schemas.microsoft.com/office/drawing/2014/main" id="{47498E91-93F0-BAF3-4573-74A477E315C5}"/>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8" name="Freeform: Shape 136">
                <a:extLst>
                  <a:ext uri="{FF2B5EF4-FFF2-40B4-BE49-F238E27FC236}">
                    <a16:creationId xmlns:a16="http://schemas.microsoft.com/office/drawing/2014/main" id="{13B0C120-54E4-E0E8-F2D1-0E4EF31B9E53}"/>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9" name="Freeform: Shape 137">
                <a:extLst>
                  <a:ext uri="{FF2B5EF4-FFF2-40B4-BE49-F238E27FC236}">
                    <a16:creationId xmlns:a16="http://schemas.microsoft.com/office/drawing/2014/main" id="{964E015A-8CE7-0A74-9AE2-8F826CAFD3C3}"/>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0" name="Freeform: Shape 138">
                <a:extLst>
                  <a:ext uri="{FF2B5EF4-FFF2-40B4-BE49-F238E27FC236}">
                    <a16:creationId xmlns:a16="http://schemas.microsoft.com/office/drawing/2014/main" id="{F45C2754-BA7D-B809-456D-F814411AAF11}"/>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1" name="Freeform: Shape 139">
                <a:extLst>
                  <a:ext uri="{FF2B5EF4-FFF2-40B4-BE49-F238E27FC236}">
                    <a16:creationId xmlns:a16="http://schemas.microsoft.com/office/drawing/2014/main" id="{BA9ABD14-2325-F6B0-DC4C-ACD23EE270A9}"/>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2" name="Freeform: Shape 140">
                <a:extLst>
                  <a:ext uri="{FF2B5EF4-FFF2-40B4-BE49-F238E27FC236}">
                    <a16:creationId xmlns:a16="http://schemas.microsoft.com/office/drawing/2014/main" id="{137078ED-08A9-0E71-57AD-945CF4F329F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3" name="Freeform: Shape 141">
                <a:extLst>
                  <a:ext uri="{FF2B5EF4-FFF2-40B4-BE49-F238E27FC236}">
                    <a16:creationId xmlns:a16="http://schemas.microsoft.com/office/drawing/2014/main" id="{4BACD203-C34C-442C-5E19-D242AB38B290}"/>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4" name="Freeform: Shape 142">
                <a:extLst>
                  <a:ext uri="{FF2B5EF4-FFF2-40B4-BE49-F238E27FC236}">
                    <a16:creationId xmlns:a16="http://schemas.microsoft.com/office/drawing/2014/main" id="{2692229D-527F-BD28-789E-DE0A3090421C}"/>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5" name="Freeform: Shape 143">
                <a:extLst>
                  <a:ext uri="{FF2B5EF4-FFF2-40B4-BE49-F238E27FC236}">
                    <a16:creationId xmlns:a16="http://schemas.microsoft.com/office/drawing/2014/main" id="{4902D0CD-585D-B283-F20F-1497C42DE560}"/>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6" name="Freeform: Shape 144">
                <a:extLst>
                  <a:ext uri="{FF2B5EF4-FFF2-40B4-BE49-F238E27FC236}">
                    <a16:creationId xmlns:a16="http://schemas.microsoft.com/office/drawing/2014/main" id="{E7BDD6F4-9EA0-AACB-C560-107C3F8B69DB}"/>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7" name="Freeform: Shape 145">
                <a:extLst>
                  <a:ext uri="{FF2B5EF4-FFF2-40B4-BE49-F238E27FC236}">
                    <a16:creationId xmlns:a16="http://schemas.microsoft.com/office/drawing/2014/main" id="{5157DE42-1A13-FA92-424C-1F68A5F52790}"/>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8" name="Freeform: Shape 146">
                <a:extLst>
                  <a:ext uri="{FF2B5EF4-FFF2-40B4-BE49-F238E27FC236}">
                    <a16:creationId xmlns:a16="http://schemas.microsoft.com/office/drawing/2014/main" id="{CA2A9167-5B16-82FE-82AB-81DE4975240A}"/>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9" name="Freeform: Shape 147">
                <a:extLst>
                  <a:ext uri="{FF2B5EF4-FFF2-40B4-BE49-F238E27FC236}">
                    <a16:creationId xmlns:a16="http://schemas.microsoft.com/office/drawing/2014/main" id="{5B9A7AA3-3856-3210-65D3-7BEA6F82505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0" name="Freeform: Shape 148">
                <a:extLst>
                  <a:ext uri="{FF2B5EF4-FFF2-40B4-BE49-F238E27FC236}">
                    <a16:creationId xmlns:a16="http://schemas.microsoft.com/office/drawing/2014/main" id="{E47671A7-1A7D-595C-230F-8E5CF0D57A5E}"/>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1" name="Freeform: Shape 149">
                <a:extLst>
                  <a:ext uri="{FF2B5EF4-FFF2-40B4-BE49-F238E27FC236}">
                    <a16:creationId xmlns:a16="http://schemas.microsoft.com/office/drawing/2014/main" id="{AE325C95-9DB4-4ABC-64E2-C13625EA8F2C}"/>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2" name="Freeform: Shape 150">
                <a:extLst>
                  <a:ext uri="{FF2B5EF4-FFF2-40B4-BE49-F238E27FC236}">
                    <a16:creationId xmlns:a16="http://schemas.microsoft.com/office/drawing/2014/main" id="{70470266-8149-DB0F-31AB-D0D227AB5180}"/>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3" name="Freeform: Shape 151">
                <a:extLst>
                  <a:ext uri="{FF2B5EF4-FFF2-40B4-BE49-F238E27FC236}">
                    <a16:creationId xmlns:a16="http://schemas.microsoft.com/office/drawing/2014/main" id="{C7DAE5ED-0241-8E68-BB8D-B58F31BD3B24}"/>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4" name="Freeform: Shape 152">
                <a:extLst>
                  <a:ext uri="{FF2B5EF4-FFF2-40B4-BE49-F238E27FC236}">
                    <a16:creationId xmlns:a16="http://schemas.microsoft.com/office/drawing/2014/main" id="{52D706E0-6868-E48E-0768-545A5EA16BD1}"/>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5" name="Freeform: Shape 153">
                <a:extLst>
                  <a:ext uri="{FF2B5EF4-FFF2-40B4-BE49-F238E27FC236}">
                    <a16:creationId xmlns:a16="http://schemas.microsoft.com/office/drawing/2014/main" id="{3DDF3FAE-C888-F360-DEC2-AC1DF699210C}"/>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6" name="Freeform: Shape 154">
                <a:extLst>
                  <a:ext uri="{FF2B5EF4-FFF2-40B4-BE49-F238E27FC236}">
                    <a16:creationId xmlns:a16="http://schemas.microsoft.com/office/drawing/2014/main" id="{94A932A9-A9E7-0A9D-A807-BA3C3F611946}"/>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7" name="Freeform: Shape 155">
                <a:extLst>
                  <a:ext uri="{FF2B5EF4-FFF2-40B4-BE49-F238E27FC236}">
                    <a16:creationId xmlns:a16="http://schemas.microsoft.com/office/drawing/2014/main" id="{A3B55091-63C6-729A-C27F-06A0FAF42C97}"/>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08" name="Freeform: Shape 156">
                <a:extLst>
                  <a:ext uri="{FF2B5EF4-FFF2-40B4-BE49-F238E27FC236}">
                    <a16:creationId xmlns:a16="http://schemas.microsoft.com/office/drawing/2014/main" id="{EFE4B22A-2167-0F87-9CD0-674492E83261}"/>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09" name="Freeform: Shape 157">
                <a:extLst>
                  <a:ext uri="{FF2B5EF4-FFF2-40B4-BE49-F238E27FC236}">
                    <a16:creationId xmlns:a16="http://schemas.microsoft.com/office/drawing/2014/main" id="{78A90422-BCAC-6DA6-D96A-830ADF74AA0E}"/>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310" name="Freeform: Shape 158">
                <a:extLst>
                  <a:ext uri="{FF2B5EF4-FFF2-40B4-BE49-F238E27FC236}">
                    <a16:creationId xmlns:a16="http://schemas.microsoft.com/office/drawing/2014/main" id="{7772D494-0CB8-F701-1287-9FA4C8D6FE0D}"/>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11" name="Freeform: Shape 159">
                <a:extLst>
                  <a:ext uri="{FF2B5EF4-FFF2-40B4-BE49-F238E27FC236}">
                    <a16:creationId xmlns:a16="http://schemas.microsoft.com/office/drawing/2014/main" id="{7F0F2D36-127A-859C-76A1-D221BBF530FF}"/>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12" name="Freeform: Shape 160">
                <a:extLst>
                  <a:ext uri="{FF2B5EF4-FFF2-40B4-BE49-F238E27FC236}">
                    <a16:creationId xmlns:a16="http://schemas.microsoft.com/office/drawing/2014/main" id="{3EFB03EB-F6D2-DC77-46B7-5273B0D351F6}"/>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5" name="Group 194">
              <a:extLst>
                <a:ext uri="{FF2B5EF4-FFF2-40B4-BE49-F238E27FC236}">
                  <a16:creationId xmlns:a16="http://schemas.microsoft.com/office/drawing/2014/main" id="{9FF5EF6B-BE6B-08C7-8FC9-3F61FF01A694}"/>
                </a:ext>
              </a:extLst>
            </p:cNvPr>
            <p:cNvGrpSpPr/>
            <p:nvPr/>
          </p:nvGrpSpPr>
          <p:grpSpPr>
            <a:xfrm>
              <a:off x="10787679" y="3577217"/>
              <a:ext cx="1264298" cy="1005053"/>
              <a:chOff x="8867133" y="-492224"/>
              <a:chExt cx="1264298" cy="1005053"/>
            </a:xfrm>
          </p:grpSpPr>
          <p:sp>
            <p:nvSpPr>
              <p:cNvPr id="253" name="Freeform: Shape 131">
                <a:extLst>
                  <a:ext uri="{FF2B5EF4-FFF2-40B4-BE49-F238E27FC236}">
                    <a16:creationId xmlns:a16="http://schemas.microsoft.com/office/drawing/2014/main" id="{2F966702-0E74-EDBB-323B-8408DA208318}"/>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54" name="Freeform: Shape 132">
                <a:extLst>
                  <a:ext uri="{FF2B5EF4-FFF2-40B4-BE49-F238E27FC236}">
                    <a16:creationId xmlns:a16="http://schemas.microsoft.com/office/drawing/2014/main" id="{1F1341CA-5706-51C2-9232-4BDC9E9173F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5" name="Freeform: Shape 133">
                <a:extLst>
                  <a:ext uri="{FF2B5EF4-FFF2-40B4-BE49-F238E27FC236}">
                    <a16:creationId xmlns:a16="http://schemas.microsoft.com/office/drawing/2014/main" id="{4C7E1104-2709-9E57-5948-246B6B5152C5}"/>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6" name="Freeform: Shape 134">
                <a:extLst>
                  <a:ext uri="{FF2B5EF4-FFF2-40B4-BE49-F238E27FC236}">
                    <a16:creationId xmlns:a16="http://schemas.microsoft.com/office/drawing/2014/main" id="{F301332F-E56B-3CC3-30E6-49C93B40DC36}"/>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57" name="Freeform: Shape 135">
                <a:extLst>
                  <a:ext uri="{FF2B5EF4-FFF2-40B4-BE49-F238E27FC236}">
                    <a16:creationId xmlns:a16="http://schemas.microsoft.com/office/drawing/2014/main" id="{41F265F0-B8F1-015D-BCC0-97B113B619E2}"/>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8" name="Freeform: Shape 136">
                <a:extLst>
                  <a:ext uri="{FF2B5EF4-FFF2-40B4-BE49-F238E27FC236}">
                    <a16:creationId xmlns:a16="http://schemas.microsoft.com/office/drawing/2014/main" id="{960EDF1E-2D4E-4CF2-F034-B14441F0970F}"/>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9" name="Freeform: Shape 137">
                <a:extLst>
                  <a:ext uri="{FF2B5EF4-FFF2-40B4-BE49-F238E27FC236}">
                    <a16:creationId xmlns:a16="http://schemas.microsoft.com/office/drawing/2014/main" id="{8219C2D0-3D15-92BC-7A08-F593D2B0705E}"/>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0" name="Freeform: Shape 138">
                <a:extLst>
                  <a:ext uri="{FF2B5EF4-FFF2-40B4-BE49-F238E27FC236}">
                    <a16:creationId xmlns:a16="http://schemas.microsoft.com/office/drawing/2014/main" id="{FC446D3A-93F5-A7B2-CB8A-CF350A97393E}"/>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1" name="Freeform: Shape 139">
                <a:extLst>
                  <a:ext uri="{FF2B5EF4-FFF2-40B4-BE49-F238E27FC236}">
                    <a16:creationId xmlns:a16="http://schemas.microsoft.com/office/drawing/2014/main" id="{ED0AE599-36DC-C779-194C-7093CCF4F207}"/>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2" name="Freeform: Shape 140">
                <a:extLst>
                  <a:ext uri="{FF2B5EF4-FFF2-40B4-BE49-F238E27FC236}">
                    <a16:creationId xmlns:a16="http://schemas.microsoft.com/office/drawing/2014/main" id="{FD1CF0C5-F958-B124-D51E-218915F636F1}"/>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3" name="Freeform: Shape 141">
                <a:extLst>
                  <a:ext uri="{FF2B5EF4-FFF2-40B4-BE49-F238E27FC236}">
                    <a16:creationId xmlns:a16="http://schemas.microsoft.com/office/drawing/2014/main" id="{FBB77B73-BE23-4E32-E55B-84BED8CAA3FE}"/>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4" name="Freeform: Shape 142">
                <a:extLst>
                  <a:ext uri="{FF2B5EF4-FFF2-40B4-BE49-F238E27FC236}">
                    <a16:creationId xmlns:a16="http://schemas.microsoft.com/office/drawing/2014/main" id="{3D966FF4-8901-796C-FEDA-93A9FC5BF2CF}"/>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5" name="Freeform: Shape 143">
                <a:extLst>
                  <a:ext uri="{FF2B5EF4-FFF2-40B4-BE49-F238E27FC236}">
                    <a16:creationId xmlns:a16="http://schemas.microsoft.com/office/drawing/2014/main" id="{9963E82D-64D1-CE96-9AB2-4D48F3EF2514}"/>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6" name="Freeform: Shape 144">
                <a:extLst>
                  <a:ext uri="{FF2B5EF4-FFF2-40B4-BE49-F238E27FC236}">
                    <a16:creationId xmlns:a16="http://schemas.microsoft.com/office/drawing/2014/main" id="{202902B0-2314-D6F0-4822-EF986647120A}"/>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7" name="Freeform: Shape 145">
                <a:extLst>
                  <a:ext uri="{FF2B5EF4-FFF2-40B4-BE49-F238E27FC236}">
                    <a16:creationId xmlns:a16="http://schemas.microsoft.com/office/drawing/2014/main" id="{B890E0B9-9DB0-6AF8-DA0B-2E13F9CE8794}"/>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8" name="Freeform: Shape 146">
                <a:extLst>
                  <a:ext uri="{FF2B5EF4-FFF2-40B4-BE49-F238E27FC236}">
                    <a16:creationId xmlns:a16="http://schemas.microsoft.com/office/drawing/2014/main" id="{73593DB9-3722-596D-9FAB-0EA88B852D42}"/>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9" name="Freeform: Shape 147">
                <a:extLst>
                  <a:ext uri="{FF2B5EF4-FFF2-40B4-BE49-F238E27FC236}">
                    <a16:creationId xmlns:a16="http://schemas.microsoft.com/office/drawing/2014/main" id="{2318831A-ADAF-D87A-D4F6-EB76D5D9DC00}"/>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0" name="Freeform: Shape 148">
                <a:extLst>
                  <a:ext uri="{FF2B5EF4-FFF2-40B4-BE49-F238E27FC236}">
                    <a16:creationId xmlns:a16="http://schemas.microsoft.com/office/drawing/2014/main" id="{B4219E9B-FE83-1E92-D605-3C7B484AEAC5}"/>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1" name="Freeform: Shape 149">
                <a:extLst>
                  <a:ext uri="{FF2B5EF4-FFF2-40B4-BE49-F238E27FC236}">
                    <a16:creationId xmlns:a16="http://schemas.microsoft.com/office/drawing/2014/main" id="{49D5BA8F-0278-79EE-B1E7-FE80E5DF6CCA}"/>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2" name="Freeform: Shape 150">
                <a:extLst>
                  <a:ext uri="{FF2B5EF4-FFF2-40B4-BE49-F238E27FC236}">
                    <a16:creationId xmlns:a16="http://schemas.microsoft.com/office/drawing/2014/main" id="{C49E4EE3-0FFE-CB9E-CC73-2A1AFC71B8A7}"/>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3" name="Freeform: Shape 151">
                <a:extLst>
                  <a:ext uri="{FF2B5EF4-FFF2-40B4-BE49-F238E27FC236}">
                    <a16:creationId xmlns:a16="http://schemas.microsoft.com/office/drawing/2014/main" id="{D786AF54-38CE-0657-338E-6EEFBC8BE2B0}"/>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4" name="Freeform: Shape 152">
                <a:extLst>
                  <a:ext uri="{FF2B5EF4-FFF2-40B4-BE49-F238E27FC236}">
                    <a16:creationId xmlns:a16="http://schemas.microsoft.com/office/drawing/2014/main" id="{BAAA88C8-ADC8-FDA0-56DC-1AD099FE49B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5" name="Freeform: Shape 153">
                <a:extLst>
                  <a:ext uri="{FF2B5EF4-FFF2-40B4-BE49-F238E27FC236}">
                    <a16:creationId xmlns:a16="http://schemas.microsoft.com/office/drawing/2014/main" id="{7F016FFF-9C30-2706-94DE-E99446C82EAE}"/>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6" name="Freeform: Shape 154">
                <a:extLst>
                  <a:ext uri="{FF2B5EF4-FFF2-40B4-BE49-F238E27FC236}">
                    <a16:creationId xmlns:a16="http://schemas.microsoft.com/office/drawing/2014/main" id="{785E9A80-4398-E072-7E55-73F370C2DE6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7" name="Freeform: Shape 155">
                <a:extLst>
                  <a:ext uri="{FF2B5EF4-FFF2-40B4-BE49-F238E27FC236}">
                    <a16:creationId xmlns:a16="http://schemas.microsoft.com/office/drawing/2014/main" id="{807B3314-E6F2-45BC-DA08-A6B33C2B8CD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78" name="Freeform: Shape 156">
                <a:extLst>
                  <a:ext uri="{FF2B5EF4-FFF2-40B4-BE49-F238E27FC236}">
                    <a16:creationId xmlns:a16="http://schemas.microsoft.com/office/drawing/2014/main" id="{7EC15654-E5FD-F098-04B5-AD3B44049F9E}"/>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279" name="Freeform: Shape 157">
                <a:extLst>
                  <a:ext uri="{FF2B5EF4-FFF2-40B4-BE49-F238E27FC236}">
                    <a16:creationId xmlns:a16="http://schemas.microsoft.com/office/drawing/2014/main" id="{84FF780F-546E-C892-EF4C-D62E02A7ED0E}"/>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280" name="Freeform: Shape 158">
                <a:extLst>
                  <a:ext uri="{FF2B5EF4-FFF2-40B4-BE49-F238E27FC236}">
                    <a16:creationId xmlns:a16="http://schemas.microsoft.com/office/drawing/2014/main" id="{078905F8-B95A-2FB3-DF5E-B4389AE7D50F}"/>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81" name="Freeform: Shape 159">
                <a:extLst>
                  <a:ext uri="{FF2B5EF4-FFF2-40B4-BE49-F238E27FC236}">
                    <a16:creationId xmlns:a16="http://schemas.microsoft.com/office/drawing/2014/main" id="{6189FBFB-389B-B278-2553-FC5F28D9BE73}"/>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82" name="Freeform: Shape 160">
                <a:extLst>
                  <a:ext uri="{FF2B5EF4-FFF2-40B4-BE49-F238E27FC236}">
                    <a16:creationId xmlns:a16="http://schemas.microsoft.com/office/drawing/2014/main" id="{B9582A29-926B-4022-74E9-E80BCDF41A62}"/>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6" name="Group 195">
              <a:extLst>
                <a:ext uri="{FF2B5EF4-FFF2-40B4-BE49-F238E27FC236}">
                  <a16:creationId xmlns:a16="http://schemas.microsoft.com/office/drawing/2014/main" id="{7765B2B6-F687-B1A0-C8CB-B480269B7D5D}"/>
                </a:ext>
              </a:extLst>
            </p:cNvPr>
            <p:cNvGrpSpPr/>
            <p:nvPr/>
          </p:nvGrpSpPr>
          <p:grpSpPr>
            <a:xfrm>
              <a:off x="10790283" y="4770606"/>
              <a:ext cx="1264298" cy="1005053"/>
              <a:chOff x="8867133" y="-492224"/>
              <a:chExt cx="1264298" cy="1005053"/>
            </a:xfrm>
          </p:grpSpPr>
          <p:sp>
            <p:nvSpPr>
              <p:cNvPr id="223" name="Freeform: Shape 131">
                <a:extLst>
                  <a:ext uri="{FF2B5EF4-FFF2-40B4-BE49-F238E27FC236}">
                    <a16:creationId xmlns:a16="http://schemas.microsoft.com/office/drawing/2014/main" id="{A18B3889-AB13-53BE-2D2C-5F3058D92D73}"/>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24" name="Freeform: Shape 132">
                <a:extLst>
                  <a:ext uri="{FF2B5EF4-FFF2-40B4-BE49-F238E27FC236}">
                    <a16:creationId xmlns:a16="http://schemas.microsoft.com/office/drawing/2014/main" id="{0B197A8F-A1CF-9810-93C5-874DAAE3B85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5" name="Freeform: Shape 133">
                <a:extLst>
                  <a:ext uri="{FF2B5EF4-FFF2-40B4-BE49-F238E27FC236}">
                    <a16:creationId xmlns:a16="http://schemas.microsoft.com/office/drawing/2014/main" id="{9D9D23BA-BB7A-4533-A18F-A978297A75DD}"/>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6" name="Freeform: Shape 134">
                <a:extLst>
                  <a:ext uri="{FF2B5EF4-FFF2-40B4-BE49-F238E27FC236}">
                    <a16:creationId xmlns:a16="http://schemas.microsoft.com/office/drawing/2014/main" id="{BBA049FF-0CA9-5777-F3EC-9CBF878B188B}"/>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27" name="Freeform: Shape 135">
                <a:extLst>
                  <a:ext uri="{FF2B5EF4-FFF2-40B4-BE49-F238E27FC236}">
                    <a16:creationId xmlns:a16="http://schemas.microsoft.com/office/drawing/2014/main" id="{9EB985FC-006E-6E22-D801-FFF1C621D466}"/>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8" name="Freeform: Shape 136">
                <a:extLst>
                  <a:ext uri="{FF2B5EF4-FFF2-40B4-BE49-F238E27FC236}">
                    <a16:creationId xmlns:a16="http://schemas.microsoft.com/office/drawing/2014/main" id="{16F63C8C-77B6-ED30-7F41-34F662BFBFFE}"/>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9" name="Freeform: Shape 137">
                <a:extLst>
                  <a:ext uri="{FF2B5EF4-FFF2-40B4-BE49-F238E27FC236}">
                    <a16:creationId xmlns:a16="http://schemas.microsoft.com/office/drawing/2014/main" id="{0737BEA7-5D85-2AD8-00E7-04CCFFA8958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0" name="Freeform: Shape 138">
                <a:extLst>
                  <a:ext uri="{FF2B5EF4-FFF2-40B4-BE49-F238E27FC236}">
                    <a16:creationId xmlns:a16="http://schemas.microsoft.com/office/drawing/2014/main" id="{BF8C2B69-152E-74FE-9E61-7235B8B48C2B}"/>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1" name="Freeform: Shape 139">
                <a:extLst>
                  <a:ext uri="{FF2B5EF4-FFF2-40B4-BE49-F238E27FC236}">
                    <a16:creationId xmlns:a16="http://schemas.microsoft.com/office/drawing/2014/main" id="{A7DBE652-36DF-9163-08EA-EA412F47EA5D}"/>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2" name="Freeform: Shape 140">
                <a:extLst>
                  <a:ext uri="{FF2B5EF4-FFF2-40B4-BE49-F238E27FC236}">
                    <a16:creationId xmlns:a16="http://schemas.microsoft.com/office/drawing/2014/main" id="{D80C1650-9F41-3245-43E5-4DB873E10329}"/>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3" name="Freeform: Shape 141">
                <a:extLst>
                  <a:ext uri="{FF2B5EF4-FFF2-40B4-BE49-F238E27FC236}">
                    <a16:creationId xmlns:a16="http://schemas.microsoft.com/office/drawing/2014/main" id="{CAF9A948-8F72-203E-3516-C758594DB9F5}"/>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4" name="Freeform: Shape 142">
                <a:extLst>
                  <a:ext uri="{FF2B5EF4-FFF2-40B4-BE49-F238E27FC236}">
                    <a16:creationId xmlns:a16="http://schemas.microsoft.com/office/drawing/2014/main" id="{1EAD676A-689E-D3C3-7D9D-C4651E466E7C}"/>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5" name="Freeform: Shape 143">
                <a:extLst>
                  <a:ext uri="{FF2B5EF4-FFF2-40B4-BE49-F238E27FC236}">
                    <a16:creationId xmlns:a16="http://schemas.microsoft.com/office/drawing/2014/main" id="{4E638940-93C1-F526-9CD1-DCD4ED731490}"/>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6" name="Freeform: Shape 144">
                <a:extLst>
                  <a:ext uri="{FF2B5EF4-FFF2-40B4-BE49-F238E27FC236}">
                    <a16:creationId xmlns:a16="http://schemas.microsoft.com/office/drawing/2014/main" id="{B1D81BAB-ECCC-A195-ECC8-C46CF423AA5E}"/>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7" name="Freeform: Shape 145">
                <a:extLst>
                  <a:ext uri="{FF2B5EF4-FFF2-40B4-BE49-F238E27FC236}">
                    <a16:creationId xmlns:a16="http://schemas.microsoft.com/office/drawing/2014/main" id="{05C89757-E599-FECF-2D50-5955585297AC}"/>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8" name="Freeform: Shape 146">
                <a:extLst>
                  <a:ext uri="{FF2B5EF4-FFF2-40B4-BE49-F238E27FC236}">
                    <a16:creationId xmlns:a16="http://schemas.microsoft.com/office/drawing/2014/main" id="{E1360129-27B1-BD79-C8AA-8F44DB5A3B33}"/>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9" name="Freeform: Shape 147">
                <a:extLst>
                  <a:ext uri="{FF2B5EF4-FFF2-40B4-BE49-F238E27FC236}">
                    <a16:creationId xmlns:a16="http://schemas.microsoft.com/office/drawing/2014/main" id="{13DFD579-809B-8474-883A-4B55CDD32D9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0" name="Freeform: Shape 148">
                <a:extLst>
                  <a:ext uri="{FF2B5EF4-FFF2-40B4-BE49-F238E27FC236}">
                    <a16:creationId xmlns:a16="http://schemas.microsoft.com/office/drawing/2014/main" id="{88EA25CE-7CB4-5194-ED47-61E059C6944B}"/>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1" name="Freeform: Shape 149">
                <a:extLst>
                  <a:ext uri="{FF2B5EF4-FFF2-40B4-BE49-F238E27FC236}">
                    <a16:creationId xmlns:a16="http://schemas.microsoft.com/office/drawing/2014/main" id="{2D8D8CE6-E1B7-587A-847C-5941ACB9AC15}"/>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2" name="Freeform: Shape 150">
                <a:extLst>
                  <a:ext uri="{FF2B5EF4-FFF2-40B4-BE49-F238E27FC236}">
                    <a16:creationId xmlns:a16="http://schemas.microsoft.com/office/drawing/2014/main" id="{8BC5CBC6-9EE9-39D7-ED8F-07710A360E00}"/>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3" name="Freeform: Shape 151">
                <a:extLst>
                  <a:ext uri="{FF2B5EF4-FFF2-40B4-BE49-F238E27FC236}">
                    <a16:creationId xmlns:a16="http://schemas.microsoft.com/office/drawing/2014/main" id="{1B3D5177-AF08-AB1C-DC75-17BBB1F301EE}"/>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4" name="Freeform: Shape 152">
                <a:extLst>
                  <a:ext uri="{FF2B5EF4-FFF2-40B4-BE49-F238E27FC236}">
                    <a16:creationId xmlns:a16="http://schemas.microsoft.com/office/drawing/2014/main" id="{1A722BFE-03A6-890F-92C9-AABC3C35AF7A}"/>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5" name="Freeform: Shape 153">
                <a:extLst>
                  <a:ext uri="{FF2B5EF4-FFF2-40B4-BE49-F238E27FC236}">
                    <a16:creationId xmlns:a16="http://schemas.microsoft.com/office/drawing/2014/main" id="{78053181-E1FD-7EC5-8947-FB4A54AA7E5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6" name="Freeform: Shape 154">
                <a:extLst>
                  <a:ext uri="{FF2B5EF4-FFF2-40B4-BE49-F238E27FC236}">
                    <a16:creationId xmlns:a16="http://schemas.microsoft.com/office/drawing/2014/main" id="{9ED2E186-9CFC-81CF-7691-8085C576E840}"/>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7" name="Freeform: Shape 155">
                <a:extLst>
                  <a:ext uri="{FF2B5EF4-FFF2-40B4-BE49-F238E27FC236}">
                    <a16:creationId xmlns:a16="http://schemas.microsoft.com/office/drawing/2014/main" id="{9EB89204-39A6-4131-F605-2828D960BF1C}"/>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48" name="Freeform: Shape 156">
                <a:extLst>
                  <a:ext uri="{FF2B5EF4-FFF2-40B4-BE49-F238E27FC236}">
                    <a16:creationId xmlns:a16="http://schemas.microsoft.com/office/drawing/2014/main" id="{4ADB8665-025E-D139-05C5-F5C3012D55AE}"/>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249" name="Freeform: Shape 157">
                <a:extLst>
                  <a:ext uri="{FF2B5EF4-FFF2-40B4-BE49-F238E27FC236}">
                    <a16:creationId xmlns:a16="http://schemas.microsoft.com/office/drawing/2014/main" id="{8131E12C-599B-E502-7A80-678C7CEC1ACD}"/>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250" name="Freeform: Shape 158">
                <a:extLst>
                  <a:ext uri="{FF2B5EF4-FFF2-40B4-BE49-F238E27FC236}">
                    <a16:creationId xmlns:a16="http://schemas.microsoft.com/office/drawing/2014/main" id="{C0E3567B-CB0B-EB69-D811-09D763F85B60}"/>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51" name="Freeform: Shape 159">
                <a:extLst>
                  <a:ext uri="{FF2B5EF4-FFF2-40B4-BE49-F238E27FC236}">
                    <a16:creationId xmlns:a16="http://schemas.microsoft.com/office/drawing/2014/main" id="{6BFF59CA-0AB7-F3D3-766B-50E9FF642A78}"/>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52" name="Freeform: Shape 160">
                <a:extLst>
                  <a:ext uri="{FF2B5EF4-FFF2-40B4-BE49-F238E27FC236}">
                    <a16:creationId xmlns:a16="http://schemas.microsoft.com/office/drawing/2014/main" id="{CFF006CC-2504-600E-8C8D-061BF611536F}"/>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7" name="Group 196">
              <a:extLst>
                <a:ext uri="{FF2B5EF4-FFF2-40B4-BE49-F238E27FC236}">
                  <a16:creationId xmlns:a16="http://schemas.microsoft.com/office/drawing/2014/main" id="{20FAEAC8-7633-C0ED-16D8-85DD90DB6BA7}"/>
                </a:ext>
              </a:extLst>
            </p:cNvPr>
            <p:cNvGrpSpPr/>
            <p:nvPr/>
          </p:nvGrpSpPr>
          <p:grpSpPr>
            <a:xfrm>
              <a:off x="10701084" y="5836321"/>
              <a:ext cx="1493520" cy="1021679"/>
              <a:chOff x="10698480" y="0"/>
              <a:chExt cx="1493520" cy="1021679"/>
            </a:xfrm>
          </p:grpSpPr>
          <p:sp>
            <p:nvSpPr>
              <p:cNvPr id="198" name="Rectangle 197">
                <a:extLst>
                  <a:ext uri="{FF2B5EF4-FFF2-40B4-BE49-F238E27FC236}">
                    <a16:creationId xmlns:a16="http://schemas.microsoft.com/office/drawing/2014/main" id="{EBCF0B54-351D-C38D-7663-135FEC1FF921}"/>
                  </a:ext>
                </a:extLst>
              </p:cNvPr>
              <p:cNvSpPr/>
              <p:nvPr/>
            </p:nvSpPr>
            <p:spPr>
              <a:xfrm>
                <a:off x="10698480" y="0"/>
                <a:ext cx="1493520" cy="1021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a:extLst>
                  <a:ext uri="{FF2B5EF4-FFF2-40B4-BE49-F238E27FC236}">
                    <a16:creationId xmlns:a16="http://schemas.microsoft.com/office/drawing/2014/main" id="{AA008DC5-5FFA-3CA6-E50E-455ED3A807FA}"/>
                  </a:ext>
                </a:extLst>
              </p:cNvPr>
              <p:cNvGrpSpPr/>
              <p:nvPr/>
            </p:nvGrpSpPr>
            <p:grpSpPr>
              <a:xfrm>
                <a:off x="10787679" y="97530"/>
                <a:ext cx="1264298" cy="769086"/>
                <a:chOff x="8867133" y="-492224"/>
                <a:chExt cx="1264298" cy="769086"/>
              </a:xfrm>
            </p:grpSpPr>
            <p:sp>
              <p:nvSpPr>
                <p:cNvPr id="200" name="Freeform: Shape 131">
                  <a:extLst>
                    <a:ext uri="{FF2B5EF4-FFF2-40B4-BE49-F238E27FC236}">
                      <a16:creationId xmlns:a16="http://schemas.microsoft.com/office/drawing/2014/main" id="{614D64B0-A2BB-D2A1-7B26-719E2968FB78}"/>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01" name="Freeform: Shape 132">
                  <a:extLst>
                    <a:ext uri="{FF2B5EF4-FFF2-40B4-BE49-F238E27FC236}">
                      <a16:creationId xmlns:a16="http://schemas.microsoft.com/office/drawing/2014/main" id="{324D23FB-7C6E-2B25-2737-824F9C2827AA}"/>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2" name="Freeform: Shape 133">
                  <a:extLst>
                    <a:ext uri="{FF2B5EF4-FFF2-40B4-BE49-F238E27FC236}">
                      <a16:creationId xmlns:a16="http://schemas.microsoft.com/office/drawing/2014/main" id="{291001BA-A2AD-02D8-95F8-1AFD49B5200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3" name="Freeform: Shape 134">
                  <a:extLst>
                    <a:ext uri="{FF2B5EF4-FFF2-40B4-BE49-F238E27FC236}">
                      <a16:creationId xmlns:a16="http://schemas.microsoft.com/office/drawing/2014/main" id="{95E36737-AF0F-ADF0-EC67-4A0287AEF073}"/>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04" name="Freeform: Shape 135">
                  <a:extLst>
                    <a:ext uri="{FF2B5EF4-FFF2-40B4-BE49-F238E27FC236}">
                      <a16:creationId xmlns:a16="http://schemas.microsoft.com/office/drawing/2014/main" id="{9006DC27-8FCF-44EE-A555-031F1AB4597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5" name="Freeform: Shape 136">
                  <a:extLst>
                    <a:ext uri="{FF2B5EF4-FFF2-40B4-BE49-F238E27FC236}">
                      <a16:creationId xmlns:a16="http://schemas.microsoft.com/office/drawing/2014/main" id="{DDF25CA9-EE35-7569-A3D5-3C55FEF10432}"/>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6" name="Freeform: Shape 137">
                  <a:extLst>
                    <a:ext uri="{FF2B5EF4-FFF2-40B4-BE49-F238E27FC236}">
                      <a16:creationId xmlns:a16="http://schemas.microsoft.com/office/drawing/2014/main" id="{E79EEFAE-90A4-0F6A-627E-57F7B43CFA26}"/>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07" name="Freeform: Shape 138">
                  <a:extLst>
                    <a:ext uri="{FF2B5EF4-FFF2-40B4-BE49-F238E27FC236}">
                      <a16:creationId xmlns:a16="http://schemas.microsoft.com/office/drawing/2014/main" id="{877D0A70-5296-AF0A-A358-0EC98CD2AD16}"/>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8" name="Freeform: Shape 139">
                  <a:extLst>
                    <a:ext uri="{FF2B5EF4-FFF2-40B4-BE49-F238E27FC236}">
                      <a16:creationId xmlns:a16="http://schemas.microsoft.com/office/drawing/2014/main" id="{A4254E57-33F3-3BAD-FF68-22B91BE861EF}"/>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9" name="Freeform: Shape 140">
                  <a:extLst>
                    <a:ext uri="{FF2B5EF4-FFF2-40B4-BE49-F238E27FC236}">
                      <a16:creationId xmlns:a16="http://schemas.microsoft.com/office/drawing/2014/main" id="{94B6A35E-F6A5-0526-3F52-2DBC259D906E}"/>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0" name="Freeform: Shape 141">
                  <a:extLst>
                    <a:ext uri="{FF2B5EF4-FFF2-40B4-BE49-F238E27FC236}">
                      <a16:creationId xmlns:a16="http://schemas.microsoft.com/office/drawing/2014/main" id="{110BD815-9C88-3C27-3EFA-5D4E89D776D1}"/>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1" name="Freeform: Shape 142">
                  <a:extLst>
                    <a:ext uri="{FF2B5EF4-FFF2-40B4-BE49-F238E27FC236}">
                      <a16:creationId xmlns:a16="http://schemas.microsoft.com/office/drawing/2014/main" id="{4F9E96E1-8F79-42DD-3D00-2076779EAE38}"/>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2" name="Freeform: Shape 143">
                  <a:extLst>
                    <a:ext uri="{FF2B5EF4-FFF2-40B4-BE49-F238E27FC236}">
                      <a16:creationId xmlns:a16="http://schemas.microsoft.com/office/drawing/2014/main" id="{E4DA058D-277D-CDF6-04B1-63B3BD9C9A0A}"/>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3" name="Freeform: Shape 144">
                  <a:extLst>
                    <a:ext uri="{FF2B5EF4-FFF2-40B4-BE49-F238E27FC236}">
                      <a16:creationId xmlns:a16="http://schemas.microsoft.com/office/drawing/2014/main" id="{6F10E194-1BD8-3EDC-7EE8-7E8405DF57D5}"/>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4" name="Freeform: Shape 145">
                  <a:extLst>
                    <a:ext uri="{FF2B5EF4-FFF2-40B4-BE49-F238E27FC236}">
                      <a16:creationId xmlns:a16="http://schemas.microsoft.com/office/drawing/2014/main" id="{29D06D89-63A6-FE9F-3E58-F2D4B46839EF}"/>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5" name="Freeform: Shape 146">
                  <a:extLst>
                    <a:ext uri="{FF2B5EF4-FFF2-40B4-BE49-F238E27FC236}">
                      <a16:creationId xmlns:a16="http://schemas.microsoft.com/office/drawing/2014/main" id="{32051BFF-00A7-EA0F-73E4-61C59544F79F}"/>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6" name="Freeform: Shape 147">
                  <a:extLst>
                    <a:ext uri="{FF2B5EF4-FFF2-40B4-BE49-F238E27FC236}">
                      <a16:creationId xmlns:a16="http://schemas.microsoft.com/office/drawing/2014/main" id="{9B9F7A47-A865-B219-73AD-8FA60BD49DC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7" name="Freeform: Shape 155">
                  <a:extLst>
                    <a:ext uri="{FF2B5EF4-FFF2-40B4-BE49-F238E27FC236}">
                      <a16:creationId xmlns:a16="http://schemas.microsoft.com/office/drawing/2014/main" id="{B529A8E0-4EBA-B745-FF64-0C7EB1DAAB0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18" name="Freeform: Shape 156">
                  <a:extLst>
                    <a:ext uri="{FF2B5EF4-FFF2-40B4-BE49-F238E27FC236}">
                      <a16:creationId xmlns:a16="http://schemas.microsoft.com/office/drawing/2014/main" id="{D732A7E1-68DA-2E1E-96AF-14C8FA7FE6FA}"/>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219" name="Freeform: Shape 157">
                  <a:extLst>
                    <a:ext uri="{FF2B5EF4-FFF2-40B4-BE49-F238E27FC236}">
                      <a16:creationId xmlns:a16="http://schemas.microsoft.com/office/drawing/2014/main" id="{636C6756-93AE-738D-2BDB-946C87602CBD}"/>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220" name="Freeform: Shape 158">
                  <a:extLst>
                    <a:ext uri="{FF2B5EF4-FFF2-40B4-BE49-F238E27FC236}">
                      <a16:creationId xmlns:a16="http://schemas.microsoft.com/office/drawing/2014/main" id="{9FB60ACC-4591-B6D6-CEA9-4A460BE73A10}"/>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21" name="Freeform: Shape 159">
                  <a:extLst>
                    <a:ext uri="{FF2B5EF4-FFF2-40B4-BE49-F238E27FC236}">
                      <a16:creationId xmlns:a16="http://schemas.microsoft.com/office/drawing/2014/main" id="{EB34CB89-D635-0812-1F6D-50E856B38781}"/>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22" name="Freeform: Shape 160">
                  <a:extLst>
                    <a:ext uri="{FF2B5EF4-FFF2-40B4-BE49-F238E27FC236}">
                      <a16:creationId xmlns:a16="http://schemas.microsoft.com/office/drawing/2014/main" id="{ED8CA160-B795-D671-8597-3F60E34FAA0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gr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4521569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and Content - Steel Arrow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userDrawn="1"/>
        </p:nvSpPr>
        <p:spPr>
          <a:xfrm>
            <a:off x="11267090" y="0"/>
            <a:ext cx="9249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6" name="Rectangle 5">
            <a:extLst>
              <a:ext uri="{FF2B5EF4-FFF2-40B4-BE49-F238E27FC236}">
                <a16:creationId xmlns:a16="http://schemas.microsoft.com/office/drawing/2014/main" id="{6AB575AC-86C2-D337-14DF-FCF46DCC0708}"/>
              </a:ext>
            </a:extLst>
          </p:cNvPr>
          <p:cNvSpPr/>
          <p:nvPr userDrawn="1"/>
        </p:nvSpPr>
        <p:spPr>
          <a:xfrm>
            <a:off x="10591800" y="0"/>
            <a:ext cx="1600200" cy="6852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88A30F-9265-BCE3-A615-A4C5CBA83D7F}"/>
              </a:ext>
            </a:extLst>
          </p:cNvPr>
          <p:cNvGrpSpPr/>
          <p:nvPr userDrawn="1"/>
        </p:nvGrpSpPr>
        <p:grpSpPr>
          <a:xfrm>
            <a:off x="10701084" y="97530"/>
            <a:ext cx="1493520" cy="6760470"/>
            <a:chOff x="10701084" y="97530"/>
            <a:chExt cx="1493520" cy="6760470"/>
          </a:xfrm>
        </p:grpSpPr>
        <p:grpSp>
          <p:nvGrpSpPr>
            <p:cNvPr id="8" name="Group 7">
              <a:extLst>
                <a:ext uri="{FF2B5EF4-FFF2-40B4-BE49-F238E27FC236}">
                  <a16:creationId xmlns:a16="http://schemas.microsoft.com/office/drawing/2014/main" id="{1888CD4B-7FA4-A02E-F15D-75A3248EC872}"/>
                </a:ext>
              </a:extLst>
            </p:cNvPr>
            <p:cNvGrpSpPr/>
            <p:nvPr/>
          </p:nvGrpSpPr>
          <p:grpSpPr>
            <a:xfrm>
              <a:off x="10787679" y="97530"/>
              <a:ext cx="1264298" cy="1005053"/>
              <a:chOff x="8867133" y="-492224"/>
              <a:chExt cx="1264298" cy="1005053"/>
            </a:xfrm>
          </p:grpSpPr>
          <p:sp>
            <p:nvSpPr>
              <p:cNvPr id="163" name="Freeform: Shape 131">
                <a:extLst>
                  <a:ext uri="{FF2B5EF4-FFF2-40B4-BE49-F238E27FC236}">
                    <a16:creationId xmlns:a16="http://schemas.microsoft.com/office/drawing/2014/main" id="{56B6B97A-4291-8C8E-2133-DCE9BFB369C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4" name="Freeform: Shape 132">
                <a:extLst>
                  <a:ext uri="{FF2B5EF4-FFF2-40B4-BE49-F238E27FC236}">
                    <a16:creationId xmlns:a16="http://schemas.microsoft.com/office/drawing/2014/main" id="{9BD29A5B-A2C9-79C3-62EA-DF67CEACA78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5" name="Freeform: Shape 133">
                <a:extLst>
                  <a:ext uri="{FF2B5EF4-FFF2-40B4-BE49-F238E27FC236}">
                    <a16:creationId xmlns:a16="http://schemas.microsoft.com/office/drawing/2014/main" id="{5F8094F7-DE68-381A-4345-11DA72CDEB5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6" name="Freeform: Shape 134">
                <a:extLst>
                  <a:ext uri="{FF2B5EF4-FFF2-40B4-BE49-F238E27FC236}">
                    <a16:creationId xmlns:a16="http://schemas.microsoft.com/office/drawing/2014/main" id="{8A2958D4-6C2A-5AF5-B498-0F6CA9122759}"/>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7" name="Freeform: Shape 135">
                <a:extLst>
                  <a:ext uri="{FF2B5EF4-FFF2-40B4-BE49-F238E27FC236}">
                    <a16:creationId xmlns:a16="http://schemas.microsoft.com/office/drawing/2014/main" id="{67CE069C-5EF1-96EF-C09E-6C40CC733291}"/>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8" name="Freeform: Shape 136">
                <a:extLst>
                  <a:ext uri="{FF2B5EF4-FFF2-40B4-BE49-F238E27FC236}">
                    <a16:creationId xmlns:a16="http://schemas.microsoft.com/office/drawing/2014/main" id="{EDB14819-E4FD-5089-9679-A257326AA753}"/>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9" name="Freeform: Shape 137">
                <a:extLst>
                  <a:ext uri="{FF2B5EF4-FFF2-40B4-BE49-F238E27FC236}">
                    <a16:creationId xmlns:a16="http://schemas.microsoft.com/office/drawing/2014/main" id="{0B35647A-9CB2-65AD-2CF8-974B14DB973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0" name="Freeform: Shape 138">
                <a:extLst>
                  <a:ext uri="{FF2B5EF4-FFF2-40B4-BE49-F238E27FC236}">
                    <a16:creationId xmlns:a16="http://schemas.microsoft.com/office/drawing/2014/main" id="{ED9397FD-B0E3-782D-95F1-A136B033917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1" name="Freeform: Shape 139">
                <a:extLst>
                  <a:ext uri="{FF2B5EF4-FFF2-40B4-BE49-F238E27FC236}">
                    <a16:creationId xmlns:a16="http://schemas.microsoft.com/office/drawing/2014/main" id="{F1CB5C14-5128-09B1-9870-42A50C1D42C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2" name="Freeform: Shape 140">
                <a:extLst>
                  <a:ext uri="{FF2B5EF4-FFF2-40B4-BE49-F238E27FC236}">
                    <a16:creationId xmlns:a16="http://schemas.microsoft.com/office/drawing/2014/main" id="{DB3DB1EF-FA16-5A3F-3B45-071DA4A7BE47}"/>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3" name="Freeform: Shape 141">
                <a:extLst>
                  <a:ext uri="{FF2B5EF4-FFF2-40B4-BE49-F238E27FC236}">
                    <a16:creationId xmlns:a16="http://schemas.microsoft.com/office/drawing/2014/main" id="{CC54C7CE-404C-E167-664F-BF70A5EA14C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4" name="Freeform: Shape 142">
                <a:extLst>
                  <a:ext uri="{FF2B5EF4-FFF2-40B4-BE49-F238E27FC236}">
                    <a16:creationId xmlns:a16="http://schemas.microsoft.com/office/drawing/2014/main" id="{3D72C6C5-C5A4-3896-9C85-678C226D2465}"/>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5" name="Freeform: Shape 143">
                <a:extLst>
                  <a:ext uri="{FF2B5EF4-FFF2-40B4-BE49-F238E27FC236}">
                    <a16:creationId xmlns:a16="http://schemas.microsoft.com/office/drawing/2014/main" id="{F7D6502B-F2CC-DC0F-6F08-CD7ED298CB47}"/>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6" name="Freeform: Shape 144">
                <a:extLst>
                  <a:ext uri="{FF2B5EF4-FFF2-40B4-BE49-F238E27FC236}">
                    <a16:creationId xmlns:a16="http://schemas.microsoft.com/office/drawing/2014/main" id="{9C07EC7B-908F-8CB9-A129-82817A7F699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7" name="Freeform: Shape 145">
                <a:extLst>
                  <a:ext uri="{FF2B5EF4-FFF2-40B4-BE49-F238E27FC236}">
                    <a16:creationId xmlns:a16="http://schemas.microsoft.com/office/drawing/2014/main" id="{949E6842-769D-A768-363B-5B48E9D824B7}"/>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8" name="Freeform: Shape 146">
                <a:extLst>
                  <a:ext uri="{FF2B5EF4-FFF2-40B4-BE49-F238E27FC236}">
                    <a16:creationId xmlns:a16="http://schemas.microsoft.com/office/drawing/2014/main" id="{FC50AC8C-FDCD-8C96-EE92-FADAE78E66E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9" name="Freeform: Shape 147">
                <a:extLst>
                  <a:ext uri="{FF2B5EF4-FFF2-40B4-BE49-F238E27FC236}">
                    <a16:creationId xmlns:a16="http://schemas.microsoft.com/office/drawing/2014/main" id="{3F6A2A4F-46BE-A5E3-F6EA-5170A15152B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0" name="Freeform: Shape 148">
                <a:extLst>
                  <a:ext uri="{FF2B5EF4-FFF2-40B4-BE49-F238E27FC236}">
                    <a16:creationId xmlns:a16="http://schemas.microsoft.com/office/drawing/2014/main" id="{EBEC3D6D-F6F5-7181-3879-BCA7F76FDB49}"/>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1" name="Freeform: Shape 149">
                <a:extLst>
                  <a:ext uri="{FF2B5EF4-FFF2-40B4-BE49-F238E27FC236}">
                    <a16:creationId xmlns:a16="http://schemas.microsoft.com/office/drawing/2014/main" id="{C13EA495-B33A-EEC9-F969-AC17EE4FC0CD}"/>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2" name="Freeform: Shape 150">
                <a:extLst>
                  <a:ext uri="{FF2B5EF4-FFF2-40B4-BE49-F238E27FC236}">
                    <a16:creationId xmlns:a16="http://schemas.microsoft.com/office/drawing/2014/main" id="{66E3145D-F4C8-9EF6-62E2-052167233FFF}"/>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3" name="Freeform: Shape 151">
                <a:extLst>
                  <a:ext uri="{FF2B5EF4-FFF2-40B4-BE49-F238E27FC236}">
                    <a16:creationId xmlns:a16="http://schemas.microsoft.com/office/drawing/2014/main" id="{0BA1163B-D982-6E2C-0F43-6F30E3E3824C}"/>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4" name="Freeform: Shape 152">
                <a:extLst>
                  <a:ext uri="{FF2B5EF4-FFF2-40B4-BE49-F238E27FC236}">
                    <a16:creationId xmlns:a16="http://schemas.microsoft.com/office/drawing/2014/main" id="{7FF982EA-4082-B680-53E8-42DB03DC0E23}"/>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5" name="Freeform: Shape 153">
                <a:extLst>
                  <a:ext uri="{FF2B5EF4-FFF2-40B4-BE49-F238E27FC236}">
                    <a16:creationId xmlns:a16="http://schemas.microsoft.com/office/drawing/2014/main" id="{3DC9F143-8148-43AE-6F69-ACD4FD11B727}"/>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6" name="Freeform: Shape 154">
                <a:extLst>
                  <a:ext uri="{FF2B5EF4-FFF2-40B4-BE49-F238E27FC236}">
                    <a16:creationId xmlns:a16="http://schemas.microsoft.com/office/drawing/2014/main" id="{964E931C-EE88-D315-4907-863EA95A25ED}"/>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7" name="Freeform: Shape 155">
                <a:extLst>
                  <a:ext uri="{FF2B5EF4-FFF2-40B4-BE49-F238E27FC236}">
                    <a16:creationId xmlns:a16="http://schemas.microsoft.com/office/drawing/2014/main" id="{5A08AB21-80C4-D56B-B127-CF280BF371DD}"/>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88" name="Freeform: Shape 156">
                <a:extLst>
                  <a:ext uri="{FF2B5EF4-FFF2-40B4-BE49-F238E27FC236}">
                    <a16:creationId xmlns:a16="http://schemas.microsoft.com/office/drawing/2014/main" id="{DF0184FC-6011-94BE-57F3-8B614267718F}"/>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89" name="Freeform: Shape 157">
                <a:extLst>
                  <a:ext uri="{FF2B5EF4-FFF2-40B4-BE49-F238E27FC236}">
                    <a16:creationId xmlns:a16="http://schemas.microsoft.com/office/drawing/2014/main" id="{A929F709-F2DF-E0CB-1806-9F3FFC48298A}"/>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90" name="Freeform: Shape 158">
                <a:extLst>
                  <a:ext uri="{FF2B5EF4-FFF2-40B4-BE49-F238E27FC236}">
                    <a16:creationId xmlns:a16="http://schemas.microsoft.com/office/drawing/2014/main" id="{E0596825-A9E1-2E01-0F2B-E05D485DC54D}"/>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1" name="Freeform: Shape 159">
                <a:extLst>
                  <a:ext uri="{FF2B5EF4-FFF2-40B4-BE49-F238E27FC236}">
                    <a16:creationId xmlns:a16="http://schemas.microsoft.com/office/drawing/2014/main" id="{7034EA74-C26A-1C55-865A-849AC1CCEF49}"/>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2" name="Freeform: Shape 160">
                <a:extLst>
                  <a:ext uri="{FF2B5EF4-FFF2-40B4-BE49-F238E27FC236}">
                    <a16:creationId xmlns:a16="http://schemas.microsoft.com/office/drawing/2014/main" id="{50B59498-F10C-EE70-EE6E-786EE4F9A83D}"/>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0F6DAF68-D073-21C0-20B7-AFB7F0F6C27A}"/>
                </a:ext>
              </a:extLst>
            </p:cNvPr>
            <p:cNvGrpSpPr/>
            <p:nvPr/>
          </p:nvGrpSpPr>
          <p:grpSpPr>
            <a:xfrm>
              <a:off x="10787679" y="1260775"/>
              <a:ext cx="1264298" cy="1005053"/>
              <a:chOff x="8867133" y="-492224"/>
              <a:chExt cx="1264298" cy="1005053"/>
            </a:xfrm>
          </p:grpSpPr>
          <p:sp>
            <p:nvSpPr>
              <p:cNvPr id="133" name="Freeform: Shape 131">
                <a:extLst>
                  <a:ext uri="{FF2B5EF4-FFF2-40B4-BE49-F238E27FC236}">
                    <a16:creationId xmlns:a16="http://schemas.microsoft.com/office/drawing/2014/main" id="{520CB969-C85C-AAD1-71B8-0653FD5E0A56}"/>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4" name="Freeform: Shape 132">
                <a:extLst>
                  <a:ext uri="{FF2B5EF4-FFF2-40B4-BE49-F238E27FC236}">
                    <a16:creationId xmlns:a16="http://schemas.microsoft.com/office/drawing/2014/main" id="{332CDA43-1BC7-D15E-6372-E35F24C12F24}"/>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3">
                <a:extLst>
                  <a:ext uri="{FF2B5EF4-FFF2-40B4-BE49-F238E27FC236}">
                    <a16:creationId xmlns:a16="http://schemas.microsoft.com/office/drawing/2014/main" id="{A8322AA3-A0E2-8FA9-4907-62AA83F5925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6" name="Freeform: Shape 134">
                <a:extLst>
                  <a:ext uri="{FF2B5EF4-FFF2-40B4-BE49-F238E27FC236}">
                    <a16:creationId xmlns:a16="http://schemas.microsoft.com/office/drawing/2014/main" id="{CD2E92E2-A6A5-421E-07EC-67510C893E8E}"/>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7" name="Freeform: Shape 135">
                <a:extLst>
                  <a:ext uri="{FF2B5EF4-FFF2-40B4-BE49-F238E27FC236}">
                    <a16:creationId xmlns:a16="http://schemas.microsoft.com/office/drawing/2014/main" id="{7C5136ED-9271-FEB3-E689-E74DB07EE59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6">
                <a:extLst>
                  <a:ext uri="{FF2B5EF4-FFF2-40B4-BE49-F238E27FC236}">
                    <a16:creationId xmlns:a16="http://schemas.microsoft.com/office/drawing/2014/main" id="{6946669F-5EB3-B6C3-FDF9-0682F9E8512B}"/>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9" name="Freeform: Shape 137">
                <a:extLst>
                  <a:ext uri="{FF2B5EF4-FFF2-40B4-BE49-F238E27FC236}">
                    <a16:creationId xmlns:a16="http://schemas.microsoft.com/office/drawing/2014/main" id="{CAEB37A5-447D-5E34-AD4E-F562D57F8F0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0" name="Freeform: Shape 138">
                <a:extLst>
                  <a:ext uri="{FF2B5EF4-FFF2-40B4-BE49-F238E27FC236}">
                    <a16:creationId xmlns:a16="http://schemas.microsoft.com/office/drawing/2014/main" id="{CBEEA2A6-29CB-213B-2958-258B8E97770B}"/>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39">
                <a:extLst>
                  <a:ext uri="{FF2B5EF4-FFF2-40B4-BE49-F238E27FC236}">
                    <a16:creationId xmlns:a16="http://schemas.microsoft.com/office/drawing/2014/main" id="{DCD09A83-EA0C-C69A-939F-14808EDD763B}"/>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2" name="Freeform: Shape 140">
                <a:extLst>
                  <a:ext uri="{FF2B5EF4-FFF2-40B4-BE49-F238E27FC236}">
                    <a16:creationId xmlns:a16="http://schemas.microsoft.com/office/drawing/2014/main" id="{E186D42B-2A6D-65B1-7BDE-A61252FB616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3" name="Freeform: Shape 141">
                <a:extLst>
                  <a:ext uri="{FF2B5EF4-FFF2-40B4-BE49-F238E27FC236}">
                    <a16:creationId xmlns:a16="http://schemas.microsoft.com/office/drawing/2014/main" id="{D07BEF57-FCC0-DD8D-862B-C01D2B9CDC26}"/>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2">
                <a:extLst>
                  <a:ext uri="{FF2B5EF4-FFF2-40B4-BE49-F238E27FC236}">
                    <a16:creationId xmlns:a16="http://schemas.microsoft.com/office/drawing/2014/main" id="{1500FAB2-AA7D-C39D-63C4-C9BA6F24543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5" name="Freeform: Shape 143">
                <a:extLst>
                  <a:ext uri="{FF2B5EF4-FFF2-40B4-BE49-F238E27FC236}">
                    <a16:creationId xmlns:a16="http://schemas.microsoft.com/office/drawing/2014/main" id="{FEEF5E23-9D10-1818-941F-F885CED3128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6" name="Freeform: Shape 144">
                <a:extLst>
                  <a:ext uri="{FF2B5EF4-FFF2-40B4-BE49-F238E27FC236}">
                    <a16:creationId xmlns:a16="http://schemas.microsoft.com/office/drawing/2014/main" id="{3CF334B8-EF72-1F48-987D-E73318B91E93}"/>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5">
                <a:extLst>
                  <a:ext uri="{FF2B5EF4-FFF2-40B4-BE49-F238E27FC236}">
                    <a16:creationId xmlns:a16="http://schemas.microsoft.com/office/drawing/2014/main" id="{27E4791C-B151-C8B9-64FC-D9D6C772A29E}"/>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8" name="Freeform: Shape 146">
                <a:extLst>
                  <a:ext uri="{FF2B5EF4-FFF2-40B4-BE49-F238E27FC236}">
                    <a16:creationId xmlns:a16="http://schemas.microsoft.com/office/drawing/2014/main" id="{70555BFE-5550-992E-5191-4DA466F2E00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9" name="Freeform: Shape 147">
                <a:extLst>
                  <a:ext uri="{FF2B5EF4-FFF2-40B4-BE49-F238E27FC236}">
                    <a16:creationId xmlns:a16="http://schemas.microsoft.com/office/drawing/2014/main" id="{AEF54566-4562-FC20-0DB1-809E3791A91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8">
                <a:extLst>
                  <a:ext uri="{FF2B5EF4-FFF2-40B4-BE49-F238E27FC236}">
                    <a16:creationId xmlns:a16="http://schemas.microsoft.com/office/drawing/2014/main" id="{A0AC34BE-C0C6-49D1-2EB6-8AD514D26792}"/>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1" name="Freeform: Shape 149">
                <a:extLst>
                  <a:ext uri="{FF2B5EF4-FFF2-40B4-BE49-F238E27FC236}">
                    <a16:creationId xmlns:a16="http://schemas.microsoft.com/office/drawing/2014/main" id="{9FD45D6F-FF68-4162-E44F-796F199F5F8E}"/>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2" name="Freeform: Shape 150">
                <a:extLst>
                  <a:ext uri="{FF2B5EF4-FFF2-40B4-BE49-F238E27FC236}">
                    <a16:creationId xmlns:a16="http://schemas.microsoft.com/office/drawing/2014/main" id="{DE31656C-78D4-B214-39D1-94D2B2AADCC4}"/>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1">
                <a:extLst>
                  <a:ext uri="{FF2B5EF4-FFF2-40B4-BE49-F238E27FC236}">
                    <a16:creationId xmlns:a16="http://schemas.microsoft.com/office/drawing/2014/main" id="{B968E7FA-4B62-9B0E-1CAD-EAD7F545447A}"/>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4" name="Freeform: Shape 152">
                <a:extLst>
                  <a:ext uri="{FF2B5EF4-FFF2-40B4-BE49-F238E27FC236}">
                    <a16:creationId xmlns:a16="http://schemas.microsoft.com/office/drawing/2014/main" id="{F687CE48-2731-7EF3-58F4-1EEC38F77E4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5" name="Freeform: Shape 153">
                <a:extLst>
                  <a:ext uri="{FF2B5EF4-FFF2-40B4-BE49-F238E27FC236}">
                    <a16:creationId xmlns:a16="http://schemas.microsoft.com/office/drawing/2014/main" id="{B3B9572D-83B3-A012-EAA8-C6AA68AF233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4">
                <a:extLst>
                  <a:ext uri="{FF2B5EF4-FFF2-40B4-BE49-F238E27FC236}">
                    <a16:creationId xmlns:a16="http://schemas.microsoft.com/office/drawing/2014/main" id="{6699C170-539E-0164-76B7-090E2703349F}"/>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7" name="Freeform: Shape 155">
                <a:extLst>
                  <a:ext uri="{FF2B5EF4-FFF2-40B4-BE49-F238E27FC236}">
                    <a16:creationId xmlns:a16="http://schemas.microsoft.com/office/drawing/2014/main" id="{FF93B785-F15C-DB38-D0B7-A43F181CF782}"/>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8" name="Freeform: Shape 156">
                <a:extLst>
                  <a:ext uri="{FF2B5EF4-FFF2-40B4-BE49-F238E27FC236}">
                    <a16:creationId xmlns:a16="http://schemas.microsoft.com/office/drawing/2014/main" id="{A890194D-09B1-5713-0046-E676BD8DD627}"/>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7">
                <a:extLst>
                  <a:ext uri="{FF2B5EF4-FFF2-40B4-BE49-F238E27FC236}">
                    <a16:creationId xmlns:a16="http://schemas.microsoft.com/office/drawing/2014/main" id="{52C3C080-52DB-8623-94C1-99B1C5433814}"/>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60" name="Freeform: Shape 158">
                <a:extLst>
                  <a:ext uri="{FF2B5EF4-FFF2-40B4-BE49-F238E27FC236}">
                    <a16:creationId xmlns:a16="http://schemas.microsoft.com/office/drawing/2014/main" id="{0764D90B-B992-2851-7FB3-A40B779C9AF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59">
                <a:extLst>
                  <a:ext uri="{FF2B5EF4-FFF2-40B4-BE49-F238E27FC236}">
                    <a16:creationId xmlns:a16="http://schemas.microsoft.com/office/drawing/2014/main" id="{4DD70F15-0946-8C90-D7A7-C2EA1125AAE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2" name="Freeform: Shape 160">
                <a:extLst>
                  <a:ext uri="{FF2B5EF4-FFF2-40B4-BE49-F238E27FC236}">
                    <a16:creationId xmlns:a16="http://schemas.microsoft.com/office/drawing/2014/main" id="{B82C1C03-D64D-AC6A-748C-9B2124EE6218}"/>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F7255A2-752F-85BD-BADD-256B41ED5BB6}"/>
                </a:ext>
              </a:extLst>
            </p:cNvPr>
            <p:cNvGrpSpPr/>
            <p:nvPr/>
          </p:nvGrpSpPr>
          <p:grpSpPr>
            <a:xfrm>
              <a:off x="10787679" y="2413972"/>
              <a:ext cx="1264298" cy="1005053"/>
              <a:chOff x="8867133" y="-492224"/>
              <a:chExt cx="1264298" cy="1005053"/>
            </a:xfrm>
          </p:grpSpPr>
          <p:sp>
            <p:nvSpPr>
              <p:cNvPr id="103" name="Freeform: Shape 131">
                <a:extLst>
                  <a:ext uri="{FF2B5EF4-FFF2-40B4-BE49-F238E27FC236}">
                    <a16:creationId xmlns:a16="http://schemas.microsoft.com/office/drawing/2014/main" id="{2EA77D5A-7469-D1AB-AF1D-52E8E5B0631A}"/>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4" name="Freeform: Shape 132">
                <a:extLst>
                  <a:ext uri="{FF2B5EF4-FFF2-40B4-BE49-F238E27FC236}">
                    <a16:creationId xmlns:a16="http://schemas.microsoft.com/office/drawing/2014/main" id="{67780946-836D-EE96-E09D-8AC4B30016A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5" name="Freeform: Shape 133">
                <a:extLst>
                  <a:ext uri="{FF2B5EF4-FFF2-40B4-BE49-F238E27FC236}">
                    <a16:creationId xmlns:a16="http://schemas.microsoft.com/office/drawing/2014/main" id="{A0E4A56D-06C9-FADE-8C06-59D92FF4A29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6" name="Freeform: Shape 134">
                <a:extLst>
                  <a:ext uri="{FF2B5EF4-FFF2-40B4-BE49-F238E27FC236}">
                    <a16:creationId xmlns:a16="http://schemas.microsoft.com/office/drawing/2014/main" id="{CC26B048-C071-BD27-D439-C7FAECF15DE3}"/>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7" name="Freeform: Shape 135">
                <a:extLst>
                  <a:ext uri="{FF2B5EF4-FFF2-40B4-BE49-F238E27FC236}">
                    <a16:creationId xmlns:a16="http://schemas.microsoft.com/office/drawing/2014/main" id="{1370A7F9-121F-EF4C-1CA9-333A4024D972}"/>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8" name="Freeform: Shape 136">
                <a:extLst>
                  <a:ext uri="{FF2B5EF4-FFF2-40B4-BE49-F238E27FC236}">
                    <a16:creationId xmlns:a16="http://schemas.microsoft.com/office/drawing/2014/main" id="{D2005AFE-C8E5-9B26-B3C0-0EE3E2EA460F}"/>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9" name="Freeform: Shape 137">
                <a:extLst>
                  <a:ext uri="{FF2B5EF4-FFF2-40B4-BE49-F238E27FC236}">
                    <a16:creationId xmlns:a16="http://schemas.microsoft.com/office/drawing/2014/main" id="{75A320E4-B9D5-B37A-2321-D7BD826CE3F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0" name="Freeform: Shape 138">
                <a:extLst>
                  <a:ext uri="{FF2B5EF4-FFF2-40B4-BE49-F238E27FC236}">
                    <a16:creationId xmlns:a16="http://schemas.microsoft.com/office/drawing/2014/main" id="{1B426086-3F8C-A735-F1FD-BDB2E4DDC2E4}"/>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1" name="Freeform: Shape 139">
                <a:extLst>
                  <a:ext uri="{FF2B5EF4-FFF2-40B4-BE49-F238E27FC236}">
                    <a16:creationId xmlns:a16="http://schemas.microsoft.com/office/drawing/2014/main" id="{69365EBB-9388-36ED-9AFD-212349C40F24}"/>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2" name="Freeform: Shape 140">
                <a:extLst>
                  <a:ext uri="{FF2B5EF4-FFF2-40B4-BE49-F238E27FC236}">
                    <a16:creationId xmlns:a16="http://schemas.microsoft.com/office/drawing/2014/main" id="{A346490D-DD83-4C5E-66D2-F11AAC40502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3" name="Freeform: Shape 141">
                <a:extLst>
                  <a:ext uri="{FF2B5EF4-FFF2-40B4-BE49-F238E27FC236}">
                    <a16:creationId xmlns:a16="http://schemas.microsoft.com/office/drawing/2014/main" id="{20B6EFDA-9E1F-0F19-BDFC-B2EE2C3C474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4" name="Freeform: Shape 142">
                <a:extLst>
                  <a:ext uri="{FF2B5EF4-FFF2-40B4-BE49-F238E27FC236}">
                    <a16:creationId xmlns:a16="http://schemas.microsoft.com/office/drawing/2014/main" id="{1978A77E-9036-2240-53B2-DDDB4C0AB712}"/>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5" name="Freeform: Shape 143">
                <a:extLst>
                  <a:ext uri="{FF2B5EF4-FFF2-40B4-BE49-F238E27FC236}">
                    <a16:creationId xmlns:a16="http://schemas.microsoft.com/office/drawing/2014/main" id="{33335B9D-B51B-0DAA-348D-46CCB8945981}"/>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6" name="Freeform: Shape 144">
                <a:extLst>
                  <a:ext uri="{FF2B5EF4-FFF2-40B4-BE49-F238E27FC236}">
                    <a16:creationId xmlns:a16="http://schemas.microsoft.com/office/drawing/2014/main" id="{A91E8A9E-DDAE-0C78-7988-B20D051F7B22}"/>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7" name="Freeform: Shape 145">
                <a:extLst>
                  <a:ext uri="{FF2B5EF4-FFF2-40B4-BE49-F238E27FC236}">
                    <a16:creationId xmlns:a16="http://schemas.microsoft.com/office/drawing/2014/main" id="{C5008E07-F04C-E323-B702-27F33C81D615}"/>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8" name="Freeform: Shape 146">
                <a:extLst>
                  <a:ext uri="{FF2B5EF4-FFF2-40B4-BE49-F238E27FC236}">
                    <a16:creationId xmlns:a16="http://schemas.microsoft.com/office/drawing/2014/main" id="{9EF0C182-1AF9-699F-BA0F-C1A36B46A65A}"/>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9" name="Freeform: Shape 147">
                <a:extLst>
                  <a:ext uri="{FF2B5EF4-FFF2-40B4-BE49-F238E27FC236}">
                    <a16:creationId xmlns:a16="http://schemas.microsoft.com/office/drawing/2014/main" id="{2FF54546-0B2C-A919-56C2-82983C5532FB}"/>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0" name="Freeform: Shape 148">
                <a:extLst>
                  <a:ext uri="{FF2B5EF4-FFF2-40B4-BE49-F238E27FC236}">
                    <a16:creationId xmlns:a16="http://schemas.microsoft.com/office/drawing/2014/main" id="{752F0D6D-D942-DFA4-F692-04C05077CECE}"/>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1" name="Freeform: Shape 149">
                <a:extLst>
                  <a:ext uri="{FF2B5EF4-FFF2-40B4-BE49-F238E27FC236}">
                    <a16:creationId xmlns:a16="http://schemas.microsoft.com/office/drawing/2014/main" id="{EB28515A-50A3-2D24-8056-CF69709A52D9}"/>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2" name="Freeform: Shape 150">
                <a:extLst>
                  <a:ext uri="{FF2B5EF4-FFF2-40B4-BE49-F238E27FC236}">
                    <a16:creationId xmlns:a16="http://schemas.microsoft.com/office/drawing/2014/main" id="{175FEC2C-2712-ED8A-06E6-E06D42C38D61}"/>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3" name="Freeform: Shape 151">
                <a:extLst>
                  <a:ext uri="{FF2B5EF4-FFF2-40B4-BE49-F238E27FC236}">
                    <a16:creationId xmlns:a16="http://schemas.microsoft.com/office/drawing/2014/main" id="{FE6F5A0C-3C2F-A528-7063-7D65EC725300}"/>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4" name="Freeform: Shape 152">
                <a:extLst>
                  <a:ext uri="{FF2B5EF4-FFF2-40B4-BE49-F238E27FC236}">
                    <a16:creationId xmlns:a16="http://schemas.microsoft.com/office/drawing/2014/main" id="{25B2B18A-6144-1847-C5BC-B4B875964D35}"/>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5" name="Freeform: Shape 153">
                <a:extLst>
                  <a:ext uri="{FF2B5EF4-FFF2-40B4-BE49-F238E27FC236}">
                    <a16:creationId xmlns:a16="http://schemas.microsoft.com/office/drawing/2014/main" id="{8247284C-1924-6C97-9F4F-DF73F92653BB}"/>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6" name="Freeform: Shape 154">
                <a:extLst>
                  <a:ext uri="{FF2B5EF4-FFF2-40B4-BE49-F238E27FC236}">
                    <a16:creationId xmlns:a16="http://schemas.microsoft.com/office/drawing/2014/main" id="{DF01EFC6-A335-DC7E-A072-EEE5DBCCA181}"/>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7" name="Freeform: Shape 155">
                <a:extLst>
                  <a:ext uri="{FF2B5EF4-FFF2-40B4-BE49-F238E27FC236}">
                    <a16:creationId xmlns:a16="http://schemas.microsoft.com/office/drawing/2014/main" id="{7D44B5C9-535D-9087-BFD9-2DB39534DD91}"/>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8" name="Freeform: Shape 156">
                <a:extLst>
                  <a:ext uri="{FF2B5EF4-FFF2-40B4-BE49-F238E27FC236}">
                    <a16:creationId xmlns:a16="http://schemas.microsoft.com/office/drawing/2014/main" id="{36E1419E-BB62-CEDC-2BC6-533C07B7FAA3}"/>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57">
                <a:extLst>
                  <a:ext uri="{FF2B5EF4-FFF2-40B4-BE49-F238E27FC236}">
                    <a16:creationId xmlns:a16="http://schemas.microsoft.com/office/drawing/2014/main" id="{5322FC12-FE3D-AC9D-5EDF-D437918E4869}"/>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30" name="Freeform: Shape 158">
                <a:extLst>
                  <a:ext uri="{FF2B5EF4-FFF2-40B4-BE49-F238E27FC236}">
                    <a16:creationId xmlns:a16="http://schemas.microsoft.com/office/drawing/2014/main" id="{471BAB77-EF13-49D6-627F-1CA8F380C19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1" name="Freeform: Shape 159">
                <a:extLst>
                  <a:ext uri="{FF2B5EF4-FFF2-40B4-BE49-F238E27FC236}">
                    <a16:creationId xmlns:a16="http://schemas.microsoft.com/office/drawing/2014/main" id="{0D13CE8F-E5CC-11EB-EC8C-27892F06B4C3}"/>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2" name="Freeform: Shape 160">
                <a:extLst>
                  <a:ext uri="{FF2B5EF4-FFF2-40B4-BE49-F238E27FC236}">
                    <a16:creationId xmlns:a16="http://schemas.microsoft.com/office/drawing/2014/main" id="{F677A8E7-2F80-A706-3CA9-5EB654116E2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C9E08A17-80FB-3A1F-5628-13A8CDBC5316}"/>
                </a:ext>
              </a:extLst>
            </p:cNvPr>
            <p:cNvGrpSpPr/>
            <p:nvPr/>
          </p:nvGrpSpPr>
          <p:grpSpPr>
            <a:xfrm>
              <a:off x="10787679" y="3577217"/>
              <a:ext cx="1264298" cy="1005053"/>
              <a:chOff x="8867133" y="-492224"/>
              <a:chExt cx="1264298" cy="1005053"/>
            </a:xfrm>
          </p:grpSpPr>
          <p:sp>
            <p:nvSpPr>
              <p:cNvPr id="73" name="Freeform: Shape 131">
                <a:extLst>
                  <a:ext uri="{FF2B5EF4-FFF2-40B4-BE49-F238E27FC236}">
                    <a16:creationId xmlns:a16="http://schemas.microsoft.com/office/drawing/2014/main" id="{F2022DE9-0446-F267-BC09-3AB5CD14A8D5}"/>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132">
                <a:extLst>
                  <a:ext uri="{FF2B5EF4-FFF2-40B4-BE49-F238E27FC236}">
                    <a16:creationId xmlns:a16="http://schemas.microsoft.com/office/drawing/2014/main" id="{AE4B307A-D4CD-8C68-7DF9-A32FCE525B0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5" name="Freeform: Shape 133">
                <a:extLst>
                  <a:ext uri="{FF2B5EF4-FFF2-40B4-BE49-F238E27FC236}">
                    <a16:creationId xmlns:a16="http://schemas.microsoft.com/office/drawing/2014/main" id="{53953F62-3C04-4A22-368F-818A8B61EAB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134">
                <a:extLst>
                  <a:ext uri="{FF2B5EF4-FFF2-40B4-BE49-F238E27FC236}">
                    <a16:creationId xmlns:a16="http://schemas.microsoft.com/office/drawing/2014/main" id="{33A2A415-976E-C4DE-9482-DFCF9E3632B0}"/>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7" name="Freeform: Shape 135">
                <a:extLst>
                  <a:ext uri="{FF2B5EF4-FFF2-40B4-BE49-F238E27FC236}">
                    <a16:creationId xmlns:a16="http://schemas.microsoft.com/office/drawing/2014/main" id="{7E75601B-6184-E09E-F3DC-04F244FED77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8" name="Freeform: Shape 136">
                <a:extLst>
                  <a:ext uri="{FF2B5EF4-FFF2-40B4-BE49-F238E27FC236}">
                    <a16:creationId xmlns:a16="http://schemas.microsoft.com/office/drawing/2014/main" id="{64292F92-E7C1-4D02-1F6B-1BE2CBF907A0}"/>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9" name="Freeform: Shape 137">
                <a:extLst>
                  <a:ext uri="{FF2B5EF4-FFF2-40B4-BE49-F238E27FC236}">
                    <a16:creationId xmlns:a16="http://schemas.microsoft.com/office/drawing/2014/main" id="{E224D295-6327-EAB1-AE41-A8CB761ABC14}"/>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138">
                <a:extLst>
                  <a:ext uri="{FF2B5EF4-FFF2-40B4-BE49-F238E27FC236}">
                    <a16:creationId xmlns:a16="http://schemas.microsoft.com/office/drawing/2014/main" id="{2D6ED58D-F745-0BA8-D7DB-D57830C02ED8}"/>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1" name="Freeform: Shape 139">
                <a:extLst>
                  <a:ext uri="{FF2B5EF4-FFF2-40B4-BE49-F238E27FC236}">
                    <a16:creationId xmlns:a16="http://schemas.microsoft.com/office/drawing/2014/main" id="{4E010406-0BAE-28D7-9D57-4C619D8C476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140">
                <a:extLst>
                  <a:ext uri="{FF2B5EF4-FFF2-40B4-BE49-F238E27FC236}">
                    <a16:creationId xmlns:a16="http://schemas.microsoft.com/office/drawing/2014/main" id="{58040611-3ADF-673D-3E1F-00A55ACF5C6C}"/>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3" name="Freeform: Shape 141">
                <a:extLst>
                  <a:ext uri="{FF2B5EF4-FFF2-40B4-BE49-F238E27FC236}">
                    <a16:creationId xmlns:a16="http://schemas.microsoft.com/office/drawing/2014/main" id="{5CC06417-AB3B-8ABC-0140-FE93805C96E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4" name="Freeform: Shape 142">
                <a:extLst>
                  <a:ext uri="{FF2B5EF4-FFF2-40B4-BE49-F238E27FC236}">
                    <a16:creationId xmlns:a16="http://schemas.microsoft.com/office/drawing/2014/main" id="{90E191B6-BDF1-9367-BBD4-8B8A8EA827F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5" name="Freeform: Shape 143">
                <a:extLst>
                  <a:ext uri="{FF2B5EF4-FFF2-40B4-BE49-F238E27FC236}">
                    <a16:creationId xmlns:a16="http://schemas.microsoft.com/office/drawing/2014/main" id="{1E031F86-A49D-02DC-E638-56CF334795FD}"/>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144">
                <a:extLst>
                  <a:ext uri="{FF2B5EF4-FFF2-40B4-BE49-F238E27FC236}">
                    <a16:creationId xmlns:a16="http://schemas.microsoft.com/office/drawing/2014/main" id="{611B6B26-108C-79B5-9B46-DE8F7EADBA84}"/>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7" name="Freeform: Shape 145">
                <a:extLst>
                  <a:ext uri="{FF2B5EF4-FFF2-40B4-BE49-F238E27FC236}">
                    <a16:creationId xmlns:a16="http://schemas.microsoft.com/office/drawing/2014/main" id="{674966C4-D26E-F086-E35E-5AE0C859B710}"/>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146">
                <a:extLst>
                  <a:ext uri="{FF2B5EF4-FFF2-40B4-BE49-F238E27FC236}">
                    <a16:creationId xmlns:a16="http://schemas.microsoft.com/office/drawing/2014/main" id="{59DE8EF9-BE07-9634-8230-FC6599FA2170}"/>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9" name="Freeform: Shape 147">
                <a:extLst>
                  <a:ext uri="{FF2B5EF4-FFF2-40B4-BE49-F238E27FC236}">
                    <a16:creationId xmlns:a16="http://schemas.microsoft.com/office/drawing/2014/main" id="{39BAB499-D8AA-40C8-6255-01C16772708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0" name="Freeform: Shape 148">
                <a:extLst>
                  <a:ext uri="{FF2B5EF4-FFF2-40B4-BE49-F238E27FC236}">
                    <a16:creationId xmlns:a16="http://schemas.microsoft.com/office/drawing/2014/main" id="{4AC95537-8D5F-AF0D-4634-19358EE3DC0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1" name="Freeform: Shape 149">
                <a:extLst>
                  <a:ext uri="{FF2B5EF4-FFF2-40B4-BE49-F238E27FC236}">
                    <a16:creationId xmlns:a16="http://schemas.microsoft.com/office/drawing/2014/main" id="{223FCF2F-894D-0162-2372-65A202AC8EA1}"/>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150">
                <a:extLst>
                  <a:ext uri="{FF2B5EF4-FFF2-40B4-BE49-F238E27FC236}">
                    <a16:creationId xmlns:a16="http://schemas.microsoft.com/office/drawing/2014/main" id="{879D059A-4FA4-70AC-30E2-B32A11F7500B}"/>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3" name="Freeform: Shape 151">
                <a:extLst>
                  <a:ext uri="{FF2B5EF4-FFF2-40B4-BE49-F238E27FC236}">
                    <a16:creationId xmlns:a16="http://schemas.microsoft.com/office/drawing/2014/main" id="{B5FD4BC0-1241-C2B3-6EAE-8C1D077A421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152">
                <a:extLst>
                  <a:ext uri="{FF2B5EF4-FFF2-40B4-BE49-F238E27FC236}">
                    <a16:creationId xmlns:a16="http://schemas.microsoft.com/office/drawing/2014/main" id="{F71D6618-3427-2A63-6D36-18931F6A64C6}"/>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5" name="Freeform: Shape 153">
                <a:extLst>
                  <a:ext uri="{FF2B5EF4-FFF2-40B4-BE49-F238E27FC236}">
                    <a16:creationId xmlns:a16="http://schemas.microsoft.com/office/drawing/2014/main" id="{F845185C-9E28-D3C3-FB93-82FDFAF5428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6" name="Freeform: Shape 154">
                <a:extLst>
                  <a:ext uri="{FF2B5EF4-FFF2-40B4-BE49-F238E27FC236}">
                    <a16:creationId xmlns:a16="http://schemas.microsoft.com/office/drawing/2014/main" id="{5815BFA7-3630-806F-38D6-542D875FBAE2}"/>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7" name="Freeform: Shape 155">
                <a:extLst>
                  <a:ext uri="{FF2B5EF4-FFF2-40B4-BE49-F238E27FC236}">
                    <a16:creationId xmlns:a16="http://schemas.microsoft.com/office/drawing/2014/main" id="{A3AD8765-C9BA-F316-9886-0C7D7A9427C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8" name="Freeform: Shape 156">
                <a:extLst>
                  <a:ext uri="{FF2B5EF4-FFF2-40B4-BE49-F238E27FC236}">
                    <a16:creationId xmlns:a16="http://schemas.microsoft.com/office/drawing/2014/main" id="{F462785B-D0FA-7F73-1539-D67AD4FECD7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99" name="Freeform: Shape 157">
                <a:extLst>
                  <a:ext uri="{FF2B5EF4-FFF2-40B4-BE49-F238E27FC236}">
                    <a16:creationId xmlns:a16="http://schemas.microsoft.com/office/drawing/2014/main" id="{54359F1E-9CF8-9F1C-C91D-44F7640E7126}"/>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0" name="Freeform: Shape 158">
                <a:extLst>
                  <a:ext uri="{FF2B5EF4-FFF2-40B4-BE49-F238E27FC236}">
                    <a16:creationId xmlns:a16="http://schemas.microsoft.com/office/drawing/2014/main" id="{D3328829-2B5C-0A94-B01E-79FB191584BE}"/>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1" name="Freeform: Shape 159">
                <a:extLst>
                  <a:ext uri="{FF2B5EF4-FFF2-40B4-BE49-F238E27FC236}">
                    <a16:creationId xmlns:a16="http://schemas.microsoft.com/office/drawing/2014/main" id="{646C8A36-B9F5-CD81-D2D9-FDEA26D1603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2" name="Freeform: Shape 160">
                <a:extLst>
                  <a:ext uri="{FF2B5EF4-FFF2-40B4-BE49-F238E27FC236}">
                    <a16:creationId xmlns:a16="http://schemas.microsoft.com/office/drawing/2014/main" id="{3FC978FC-EFC9-E045-05B8-436E89A7C387}"/>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C01199C7-3400-AEEB-FE9D-B36381A0626D}"/>
                </a:ext>
              </a:extLst>
            </p:cNvPr>
            <p:cNvGrpSpPr/>
            <p:nvPr/>
          </p:nvGrpSpPr>
          <p:grpSpPr>
            <a:xfrm>
              <a:off x="10790283" y="4770606"/>
              <a:ext cx="1264298" cy="1005053"/>
              <a:chOff x="8867133" y="-492224"/>
              <a:chExt cx="1264298" cy="1005053"/>
            </a:xfrm>
          </p:grpSpPr>
          <p:sp>
            <p:nvSpPr>
              <p:cNvPr id="43" name="Freeform: Shape 131">
                <a:extLst>
                  <a:ext uri="{FF2B5EF4-FFF2-40B4-BE49-F238E27FC236}">
                    <a16:creationId xmlns:a16="http://schemas.microsoft.com/office/drawing/2014/main" id="{88991DF3-5AB8-D9DA-23BC-8434343E025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4" name="Freeform: Shape 132">
                <a:extLst>
                  <a:ext uri="{FF2B5EF4-FFF2-40B4-BE49-F238E27FC236}">
                    <a16:creationId xmlns:a16="http://schemas.microsoft.com/office/drawing/2014/main" id="{C44B4FCB-1166-83F7-91B6-7EE843F420FB}"/>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5" name="Freeform: Shape 133">
                <a:extLst>
                  <a:ext uri="{FF2B5EF4-FFF2-40B4-BE49-F238E27FC236}">
                    <a16:creationId xmlns:a16="http://schemas.microsoft.com/office/drawing/2014/main" id="{51BD86DE-51E7-04EC-1B46-BC0E76DAAE7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6" name="Freeform: Shape 134">
                <a:extLst>
                  <a:ext uri="{FF2B5EF4-FFF2-40B4-BE49-F238E27FC236}">
                    <a16:creationId xmlns:a16="http://schemas.microsoft.com/office/drawing/2014/main" id="{7810AFA0-1BE1-1B52-0918-7A365C62CA6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7" name="Freeform: Shape 135">
                <a:extLst>
                  <a:ext uri="{FF2B5EF4-FFF2-40B4-BE49-F238E27FC236}">
                    <a16:creationId xmlns:a16="http://schemas.microsoft.com/office/drawing/2014/main" id="{F83C21E1-DC2D-6DA5-B1D9-8AFE08DE019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8" name="Freeform: Shape 136">
                <a:extLst>
                  <a:ext uri="{FF2B5EF4-FFF2-40B4-BE49-F238E27FC236}">
                    <a16:creationId xmlns:a16="http://schemas.microsoft.com/office/drawing/2014/main" id="{683D72AE-C4B9-E6EF-604B-944FB0E92FFD}"/>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9" name="Freeform: Shape 137">
                <a:extLst>
                  <a:ext uri="{FF2B5EF4-FFF2-40B4-BE49-F238E27FC236}">
                    <a16:creationId xmlns:a16="http://schemas.microsoft.com/office/drawing/2014/main" id="{79394AF4-3A4E-8690-0FE4-F4978C90DE8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0" name="Freeform: Shape 138">
                <a:extLst>
                  <a:ext uri="{FF2B5EF4-FFF2-40B4-BE49-F238E27FC236}">
                    <a16:creationId xmlns:a16="http://schemas.microsoft.com/office/drawing/2014/main" id="{9E2D424E-A911-B32F-AC74-9E9167B221AA}"/>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1" name="Freeform: Shape 139">
                <a:extLst>
                  <a:ext uri="{FF2B5EF4-FFF2-40B4-BE49-F238E27FC236}">
                    <a16:creationId xmlns:a16="http://schemas.microsoft.com/office/drawing/2014/main" id="{0785BCD6-1470-CCC7-2094-D939E468B408}"/>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2" name="Freeform: Shape 140">
                <a:extLst>
                  <a:ext uri="{FF2B5EF4-FFF2-40B4-BE49-F238E27FC236}">
                    <a16:creationId xmlns:a16="http://schemas.microsoft.com/office/drawing/2014/main" id="{9F0A1895-19E0-CA6B-2E79-121CFD95EFD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3" name="Freeform: Shape 141">
                <a:extLst>
                  <a:ext uri="{FF2B5EF4-FFF2-40B4-BE49-F238E27FC236}">
                    <a16:creationId xmlns:a16="http://schemas.microsoft.com/office/drawing/2014/main" id="{22D359AA-ED73-E18E-E065-24CA4BFA6811}"/>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4" name="Freeform: Shape 142">
                <a:extLst>
                  <a:ext uri="{FF2B5EF4-FFF2-40B4-BE49-F238E27FC236}">
                    <a16:creationId xmlns:a16="http://schemas.microsoft.com/office/drawing/2014/main" id="{91AD6BF2-3606-8173-281A-DFB41F2552E0}"/>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5" name="Freeform: Shape 143">
                <a:extLst>
                  <a:ext uri="{FF2B5EF4-FFF2-40B4-BE49-F238E27FC236}">
                    <a16:creationId xmlns:a16="http://schemas.microsoft.com/office/drawing/2014/main" id="{EBF638D4-84DC-D736-BAE9-C0544BF8915E}"/>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6" name="Freeform: Shape 144">
                <a:extLst>
                  <a:ext uri="{FF2B5EF4-FFF2-40B4-BE49-F238E27FC236}">
                    <a16:creationId xmlns:a16="http://schemas.microsoft.com/office/drawing/2014/main" id="{82632168-C4C8-6910-08F6-5F0896EB6D6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7" name="Freeform: Shape 145">
                <a:extLst>
                  <a:ext uri="{FF2B5EF4-FFF2-40B4-BE49-F238E27FC236}">
                    <a16:creationId xmlns:a16="http://schemas.microsoft.com/office/drawing/2014/main" id="{5F84B16B-9D07-6B79-ADC8-535F2BD90236}"/>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8" name="Freeform: Shape 146">
                <a:extLst>
                  <a:ext uri="{FF2B5EF4-FFF2-40B4-BE49-F238E27FC236}">
                    <a16:creationId xmlns:a16="http://schemas.microsoft.com/office/drawing/2014/main" id="{84EC91D8-7420-AAE6-B8D6-D7ED4E69EB4E}"/>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9" name="Freeform: Shape 147">
                <a:extLst>
                  <a:ext uri="{FF2B5EF4-FFF2-40B4-BE49-F238E27FC236}">
                    <a16:creationId xmlns:a16="http://schemas.microsoft.com/office/drawing/2014/main" id="{F329BE0D-5747-1B1E-2FEF-A599EC88AAE0}"/>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0" name="Freeform: Shape 148">
                <a:extLst>
                  <a:ext uri="{FF2B5EF4-FFF2-40B4-BE49-F238E27FC236}">
                    <a16:creationId xmlns:a16="http://schemas.microsoft.com/office/drawing/2014/main" id="{AABA5DBC-6954-3347-06A2-BD986254567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1" name="Freeform: Shape 149">
                <a:extLst>
                  <a:ext uri="{FF2B5EF4-FFF2-40B4-BE49-F238E27FC236}">
                    <a16:creationId xmlns:a16="http://schemas.microsoft.com/office/drawing/2014/main" id="{0B29624D-32A8-5572-346F-FE985C2B9D8A}"/>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2" name="Freeform: Shape 150">
                <a:extLst>
                  <a:ext uri="{FF2B5EF4-FFF2-40B4-BE49-F238E27FC236}">
                    <a16:creationId xmlns:a16="http://schemas.microsoft.com/office/drawing/2014/main" id="{6028F370-84A4-0297-528D-682B21303705}"/>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3" name="Freeform: Shape 151">
                <a:extLst>
                  <a:ext uri="{FF2B5EF4-FFF2-40B4-BE49-F238E27FC236}">
                    <a16:creationId xmlns:a16="http://schemas.microsoft.com/office/drawing/2014/main" id="{2C3CED85-4FE4-BF2B-DF87-119AA3C5FC5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4" name="Freeform: Shape 152">
                <a:extLst>
                  <a:ext uri="{FF2B5EF4-FFF2-40B4-BE49-F238E27FC236}">
                    <a16:creationId xmlns:a16="http://schemas.microsoft.com/office/drawing/2014/main" id="{D79A462D-C594-9B59-1DE4-F3C08A05F46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5" name="Freeform: Shape 153">
                <a:extLst>
                  <a:ext uri="{FF2B5EF4-FFF2-40B4-BE49-F238E27FC236}">
                    <a16:creationId xmlns:a16="http://schemas.microsoft.com/office/drawing/2014/main" id="{3A07AB18-2431-6353-6987-8D34C9B208B4}"/>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6" name="Freeform: Shape 154">
                <a:extLst>
                  <a:ext uri="{FF2B5EF4-FFF2-40B4-BE49-F238E27FC236}">
                    <a16:creationId xmlns:a16="http://schemas.microsoft.com/office/drawing/2014/main" id="{540B67E1-0CDA-421F-6272-A42CAF797A2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7" name="Freeform: Shape 155">
                <a:extLst>
                  <a:ext uri="{FF2B5EF4-FFF2-40B4-BE49-F238E27FC236}">
                    <a16:creationId xmlns:a16="http://schemas.microsoft.com/office/drawing/2014/main" id="{96424079-6D85-C2DA-A819-1E4DCE30E3A7}"/>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156">
                <a:extLst>
                  <a:ext uri="{FF2B5EF4-FFF2-40B4-BE49-F238E27FC236}">
                    <a16:creationId xmlns:a16="http://schemas.microsoft.com/office/drawing/2014/main" id="{2A97BBEC-36CE-B594-AE66-A3115470A98D}"/>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69" name="Freeform: Shape 157">
                <a:extLst>
                  <a:ext uri="{FF2B5EF4-FFF2-40B4-BE49-F238E27FC236}">
                    <a16:creationId xmlns:a16="http://schemas.microsoft.com/office/drawing/2014/main" id="{92003631-9E95-49B8-E595-B859D56E10BF}"/>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158">
                <a:extLst>
                  <a:ext uri="{FF2B5EF4-FFF2-40B4-BE49-F238E27FC236}">
                    <a16:creationId xmlns:a16="http://schemas.microsoft.com/office/drawing/2014/main" id="{0370696A-A98E-7034-FF2E-F43A3AD732CF}"/>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1" name="Freeform: Shape 159">
                <a:extLst>
                  <a:ext uri="{FF2B5EF4-FFF2-40B4-BE49-F238E27FC236}">
                    <a16:creationId xmlns:a16="http://schemas.microsoft.com/office/drawing/2014/main" id="{699D158D-64DE-6AB7-A85D-7CF536BB9D12}"/>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160">
                <a:extLst>
                  <a:ext uri="{FF2B5EF4-FFF2-40B4-BE49-F238E27FC236}">
                    <a16:creationId xmlns:a16="http://schemas.microsoft.com/office/drawing/2014/main" id="{E4EE3E30-8D79-5C66-7728-43DE5873952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D6544BB-3F90-AC1C-C6F2-7E5834072516}"/>
                </a:ext>
              </a:extLst>
            </p:cNvPr>
            <p:cNvGrpSpPr/>
            <p:nvPr/>
          </p:nvGrpSpPr>
          <p:grpSpPr>
            <a:xfrm>
              <a:off x="10701084" y="5836321"/>
              <a:ext cx="1493520" cy="1021679"/>
              <a:chOff x="10698480" y="0"/>
              <a:chExt cx="1493520" cy="1021679"/>
            </a:xfrm>
          </p:grpSpPr>
          <p:sp>
            <p:nvSpPr>
              <p:cNvPr id="16" name="Rectangle 15">
                <a:extLst>
                  <a:ext uri="{FF2B5EF4-FFF2-40B4-BE49-F238E27FC236}">
                    <a16:creationId xmlns:a16="http://schemas.microsoft.com/office/drawing/2014/main" id="{5D1F618F-754B-D67A-D5AE-3CBE530858ED}"/>
                  </a:ext>
                </a:extLst>
              </p:cNvPr>
              <p:cNvSpPr/>
              <p:nvPr/>
            </p:nvSpPr>
            <p:spPr>
              <a:xfrm>
                <a:off x="10698480" y="0"/>
                <a:ext cx="1493520" cy="1021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A03D7D9-065C-6047-CC68-952A558D8BCF}"/>
                  </a:ext>
                </a:extLst>
              </p:cNvPr>
              <p:cNvGrpSpPr/>
              <p:nvPr/>
            </p:nvGrpSpPr>
            <p:grpSpPr>
              <a:xfrm>
                <a:off x="10787679" y="97530"/>
                <a:ext cx="1264298" cy="769086"/>
                <a:chOff x="8867133" y="-492224"/>
                <a:chExt cx="1264298" cy="769086"/>
              </a:xfrm>
            </p:grpSpPr>
            <p:sp>
              <p:nvSpPr>
                <p:cNvPr id="19" name="Freeform: Shape 131">
                  <a:extLst>
                    <a:ext uri="{FF2B5EF4-FFF2-40B4-BE49-F238E27FC236}">
                      <a16:creationId xmlns:a16="http://schemas.microsoft.com/office/drawing/2014/main" id="{4A551F23-BE36-A469-6255-CC8FF471802F}"/>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 name="Freeform: Shape 132">
                  <a:extLst>
                    <a:ext uri="{FF2B5EF4-FFF2-40B4-BE49-F238E27FC236}">
                      <a16:creationId xmlns:a16="http://schemas.microsoft.com/office/drawing/2014/main" id="{404C0765-CAF4-B5A7-0A14-A98F873240D9}"/>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 name="Freeform: Shape 133">
                  <a:extLst>
                    <a:ext uri="{FF2B5EF4-FFF2-40B4-BE49-F238E27FC236}">
                      <a16:creationId xmlns:a16="http://schemas.microsoft.com/office/drawing/2014/main" id="{86B4E10B-B22B-D0EE-E0CF-63DAE7C06CB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 name="Freeform: Shape 134">
                  <a:extLst>
                    <a:ext uri="{FF2B5EF4-FFF2-40B4-BE49-F238E27FC236}">
                      <a16:creationId xmlns:a16="http://schemas.microsoft.com/office/drawing/2014/main" id="{F7514E5B-A7B5-3878-ECCA-F2C61D730BB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 name="Freeform: Shape 135">
                  <a:extLst>
                    <a:ext uri="{FF2B5EF4-FFF2-40B4-BE49-F238E27FC236}">
                      <a16:creationId xmlns:a16="http://schemas.microsoft.com/office/drawing/2014/main" id="{23928C06-682E-34D6-BB49-8293F2FE1A0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 name="Freeform: Shape 136">
                  <a:extLst>
                    <a:ext uri="{FF2B5EF4-FFF2-40B4-BE49-F238E27FC236}">
                      <a16:creationId xmlns:a16="http://schemas.microsoft.com/office/drawing/2014/main" id="{1A9515AF-65EC-19E8-2777-D1C61A131ECC}"/>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 name="Freeform: Shape 137">
                  <a:extLst>
                    <a:ext uri="{FF2B5EF4-FFF2-40B4-BE49-F238E27FC236}">
                      <a16:creationId xmlns:a16="http://schemas.microsoft.com/office/drawing/2014/main" id="{FCD1E1E8-1936-037C-DCAB-23E09F1FF04F}"/>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 name="Freeform: Shape 138">
                  <a:extLst>
                    <a:ext uri="{FF2B5EF4-FFF2-40B4-BE49-F238E27FC236}">
                      <a16:creationId xmlns:a16="http://schemas.microsoft.com/office/drawing/2014/main" id="{960B2DB8-A7FF-6649-63C3-ED61C9C0085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 name="Freeform: Shape 139">
                  <a:extLst>
                    <a:ext uri="{FF2B5EF4-FFF2-40B4-BE49-F238E27FC236}">
                      <a16:creationId xmlns:a16="http://schemas.microsoft.com/office/drawing/2014/main" id="{DDC74ED6-F173-EB3B-5605-F5891056B7AF}"/>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 name="Freeform: Shape 140">
                  <a:extLst>
                    <a:ext uri="{FF2B5EF4-FFF2-40B4-BE49-F238E27FC236}">
                      <a16:creationId xmlns:a16="http://schemas.microsoft.com/office/drawing/2014/main" id="{66D81270-2CCD-571F-CAE7-85CBB4118C33}"/>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 name="Freeform: Shape 141">
                  <a:extLst>
                    <a:ext uri="{FF2B5EF4-FFF2-40B4-BE49-F238E27FC236}">
                      <a16:creationId xmlns:a16="http://schemas.microsoft.com/office/drawing/2014/main" id="{ACC0CA1C-36F5-0C5D-156C-BF9B2BB53ACE}"/>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 name="Freeform: Shape 142">
                  <a:extLst>
                    <a:ext uri="{FF2B5EF4-FFF2-40B4-BE49-F238E27FC236}">
                      <a16:creationId xmlns:a16="http://schemas.microsoft.com/office/drawing/2014/main" id="{A2FF5A44-CE60-FEB5-C8AE-AA725A30AAF6}"/>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 name="Freeform: Shape 143">
                  <a:extLst>
                    <a:ext uri="{FF2B5EF4-FFF2-40B4-BE49-F238E27FC236}">
                      <a16:creationId xmlns:a16="http://schemas.microsoft.com/office/drawing/2014/main" id="{FE7391F7-03EA-3FBA-C538-9A123F2F814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 name="Freeform: Shape 144">
                  <a:extLst>
                    <a:ext uri="{FF2B5EF4-FFF2-40B4-BE49-F238E27FC236}">
                      <a16:creationId xmlns:a16="http://schemas.microsoft.com/office/drawing/2014/main" id="{07D67510-50E7-F99D-FE6C-3236F170CB40}"/>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 name="Freeform: Shape 145">
                  <a:extLst>
                    <a:ext uri="{FF2B5EF4-FFF2-40B4-BE49-F238E27FC236}">
                      <a16:creationId xmlns:a16="http://schemas.microsoft.com/office/drawing/2014/main" id="{FFB75339-8C9D-5D11-FD9B-52CADC6F3D98}"/>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 name="Freeform: Shape 146">
                  <a:extLst>
                    <a:ext uri="{FF2B5EF4-FFF2-40B4-BE49-F238E27FC236}">
                      <a16:creationId xmlns:a16="http://schemas.microsoft.com/office/drawing/2014/main" id="{718E2763-B374-0EFD-6E08-8C315FC14156}"/>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 name="Freeform: Shape 147">
                  <a:extLst>
                    <a:ext uri="{FF2B5EF4-FFF2-40B4-BE49-F238E27FC236}">
                      <a16:creationId xmlns:a16="http://schemas.microsoft.com/office/drawing/2014/main" id="{E97D1C17-B693-C048-2190-446ECBD085D5}"/>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7" name="Freeform: Shape 155">
                  <a:extLst>
                    <a:ext uri="{FF2B5EF4-FFF2-40B4-BE49-F238E27FC236}">
                      <a16:creationId xmlns:a16="http://schemas.microsoft.com/office/drawing/2014/main" id="{A7EB3DB5-7FC7-918D-29F8-944878DF5069}"/>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8" name="Freeform: Shape 156">
                  <a:extLst>
                    <a:ext uri="{FF2B5EF4-FFF2-40B4-BE49-F238E27FC236}">
                      <a16:creationId xmlns:a16="http://schemas.microsoft.com/office/drawing/2014/main" id="{A7BD1159-59F5-C30B-E2EA-A564B455CDB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9" name="Freeform: Shape 157">
                  <a:extLst>
                    <a:ext uri="{FF2B5EF4-FFF2-40B4-BE49-F238E27FC236}">
                      <a16:creationId xmlns:a16="http://schemas.microsoft.com/office/drawing/2014/main" id="{F3D9DBD4-B7A1-B952-8221-B29BDC603EF3}"/>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0" name="Freeform: Shape 158">
                  <a:extLst>
                    <a:ext uri="{FF2B5EF4-FFF2-40B4-BE49-F238E27FC236}">
                      <a16:creationId xmlns:a16="http://schemas.microsoft.com/office/drawing/2014/main" id="{719B853D-9A22-7A65-CA24-975AD29F1A7B}"/>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1" name="Freeform: Shape 159">
                  <a:extLst>
                    <a:ext uri="{FF2B5EF4-FFF2-40B4-BE49-F238E27FC236}">
                      <a16:creationId xmlns:a16="http://schemas.microsoft.com/office/drawing/2014/main" id="{0E24631D-DE3F-432E-42F4-4353CDD649E1}"/>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2" name="Freeform: Shape 160">
                  <a:extLst>
                    <a:ext uri="{FF2B5EF4-FFF2-40B4-BE49-F238E27FC236}">
                      <a16:creationId xmlns:a16="http://schemas.microsoft.com/office/drawing/2014/main" id="{02DE1C63-2969-CBED-CF7E-C914EBD6890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grpSp>
      <p:sp>
        <p:nvSpPr>
          <p:cNvPr id="4" name="Slide Number Placeholder 5">
            <a:extLst>
              <a:ext uri="{FF2B5EF4-FFF2-40B4-BE49-F238E27FC236}">
                <a16:creationId xmlns:a16="http://schemas.microsoft.com/office/drawing/2014/main" id="{B3799BAE-1EDC-B379-8D6B-9DE8FD3A626A}"/>
              </a:ext>
            </a:extLst>
          </p:cNvPr>
          <p:cNvSpPr txBox="1">
            <a:spLocks/>
          </p:cNvSpPr>
          <p:nvPr userDrawn="1"/>
        </p:nvSpPr>
        <p:spPr>
          <a:xfrm>
            <a:off x="11892520" y="65247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2116420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Picture Left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0" y="2346325"/>
            <a:ext cx="5670550" cy="4511675"/>
          </a:xfrm>
        </p:spPr>
        <p:txBody>
          <a:bodyPr/>
          <a:lstStyle/>
          <a:p>
            <a:endParaRPr lang="en-US"/>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6038850" y="2295525"/>
            <a:ext cx="4006850" cy="3721100"/>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05ACB0B-83D6-2B04-8AC5-4F89119F9190}"/>
              </a:ext>
            </a:extLst>
          </p:cNvPr>
          <p:cNvSpPr>
            <a:spLocks noGrp="1"/>
          </p:cNvSpPr>
          <p:nvPr>
            <p:ph type="title"/>
          </p:nvPr>
        </p:nvSpPr>
        <p:spPr>
          <a:xfrm>
            <a:off x="1625600" y="841375"/>
            <a:ext cx="8547100" cy="1325563"/>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401082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Picture Left Content Blue">
    <p:bg>
      <p:bgPr>
        <a:solidFill>
          <a:schemeClr val="accent4"/>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0" y="2346325"/>
            <a:ext cx="5670550" cy="4511675"/>
          </a:xfrm>
        </p:spPr>
        <p:txBody>
          <a:bodyPr/>
          <a:lstStyle/>
          <a:p>
            <a:endParaRPr lang="en-US"/>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6038850" y="2295525"/>
            <a:ext cx="4006850" cy="3721100"/>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05ACB0B-83D6-2B04-8AC5-4F89119F9190}"/>
              </a:ext>
            </a:extLst>
          </p:cNvPr>
          <p:cNvSpPr>
            <a:spLocks noGrp="1"/>
          </p:cNvSpPr>
          <p:nvPr>
            <p:ph type="title"/>
          </p:nvPr>
        </p:nvSpPr>
        <p:spPr>
          <a:xfrm>
            <a:off x="1625600" y="841375"/>
            <a:ext cx="8547100" cy="1325563"/>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491604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tent - Power Word - white">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4"/>
                </a:solidFill>
                <a:latin typeface="Outfit Light" pitchFamily="2" charset="0"/>
              </a:defRPr>
            </a:lvl1pPr>
          </a:lstStyle>
          <a:p>
            <a:r>
              <a:rPr lang="en-US"/>
              <a:t>future</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userDrawn="1"/>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5"/>
            <a:ext cx="9006010" cy="2578647"/>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8993309"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52802540-9D17-2CC9-FBE9-CFED3230EE4F}"/>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05356E6B-0EA2-F6E9-AF30-A3A66A25F2BD}"/>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0843124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ent - Power Word - white/steel">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1"/>
                </a:solidFill>
                <a:latin typeface="Outfit Light" pitchFamily="2" charset="0"/>
              </a:defRPr>
            </a:lvl1pPr>
          </a:lstStyle>
          <a:p>
            <a:r>
              <a:rPr lang="en-US"/>
              <a:t>energy</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userDrawn="1"/>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5"/>
            <a:ext cx="900601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8993309"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BB43FACA-FBC2-0633-CE89-84238C1DAAC3}"/>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F33B0035-E6A3-AD30-2EF3-23D401CF2E99}"/>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594015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ent - Power Word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5"/>
                </a:solidFill>
                <a:latin typeface="Outfit Light" pitchFamily="2" charset="0"/>
              </a:defRPr>
            </a:lvl1pPr>
          </a:lstStyle>
          <a:p>
            <a:r>
              <a:rPr lang="en-US"/>
              <a:t>future</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userDrawn="1"/>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5"/>
            <a:ext cx="9006010" cy="2568137"/>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3"/>
            <a:ext cx="8993309" cy="1327112"/>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45634395-AFB9-1964-945B-EAB79638442D}"/>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B6F8408E-8DC5-BC4F-218E-F4A49E630812}"/>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518269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ent - Power Word - Steel">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4"/>
                </a:solidFill>
                <a:latin typeface="Outfit Light" pitchFamily="2" charset="0"/>
              </a:defRPr>
            </a:lvl1pPr>
          </a:lstStyle>
          <a:p>
            <a:r>
              <a:rPr lang="en-US"/>
              <a:t>future</a:t>
            </a: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6"/>
            <a:ext cx="9006010" cy="2452522"/>
          </a:xfrm>
        </p:spPr>
        <p:txBody>
          <a:bodyPr numCol="1">
            <a:noAutofit/>
          </a:bodyPr>
          <a:lstStyle>
            <a:lvl1pPr>
              <a:spcBef>
                <a:spcPts val="300"/>
              </a:spcBef>
              <a:spcAft>
                <a:spcPts val="300"/>
              </a:spcAft>
              <a:defRPr>
                <a:solidFill>
                  <a:schemeClr val="bg1"/>
                </a:solidFill>
              </a:defRPr>
            </a:lvl1pPr>
            <a:lvl2pPr>
              <a:spcBef>
                <a:spcPts val="300"/>
              </a:spcBef>
              <a:spcAft>
                <a:spcPts val="300"/>
              </a:spcAft>
              <a:defRPr>
                <a:solidFill>
                  <a:schemeClr val="bg1"/>
                </a:solidFill>
              </a:defRPr>
            </a:lvl2pPr>
            <a:lvl3pPr>
              <a:spcBef>
                <a:spcPts val="300"/>
              </a:spcBef>
              <a:spcAft>
                <a:spcPts val="300"/>
              </a:spcAft>
              <a:defRPr>
                <a:solidFill>
                  <a:schemeClr val="bg1"/>
                </a:solidFill>
              </a:defRPr>
            </a:lvl3pPr>
            <a:lvl4pPr>
              <a:spcBef>
                <a:spcPts val="300"/>
              </a:spcBef>
              <a:spcAft>
                <a:spcPts val="300"/>
              </a:spcAft>
              <a:defRPr>
                <a:solidFill>
                  <a:schemeClr val="bg1"/>
                </a:solidFill>
              </a:defRPr>
            </a:lvl4pPr>
            <a:lvl5pPr>
              <a:spcBef>
                <a:spcPts val="300"/>
              </a:spcBef>
              <a:spcAft>
                <a:spcPts val="3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8993309" cy="1422805"/>
          </a:xfrm>
        </p:spPr>
        <p:txBody>
          <a:bodyPr tIns="0" bIns="0" numCol="1">
            <a:noAutofit/>
          </a:bodyPr>
          <a:lstStyle>
            <a:lvl1pPr>
              <a:spcBef>
                <a:spcPts val="300"/>
              </a:spcBef>
              <a:spcAft>
                <a:spcPts val="300"/>
              </a:spcAft>
              <a:defRPr sz="4000" b="1">
                <a:solidFill>
                  <a:schemeClr val="bg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E29E37D8-5073-8420-E497-7D71636ABDB7}"/>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3" name="Slide Number Placeholder 5">
            <a:extLst>
              <a:ext uri="{FF2B5EF4-FFF2-40B4-BE49-F238E27FC236}">
                <a16:creationId xmlns:a16="http://schemas.microsoft.com/office/drawing/2014/main" id="{AF93878B-70D6-3441-AFD9-B2506613940C}"/>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bg1"/>
                </a:solidFill>
              </a:rPr>
              <a:pPr algn="ctr"/>
              <a:t>‹#›</a:t>
            </a:fld>
            <a:endParaRPr lang="en-US" sz="900">
              <a:solidFill>
                <a:schemeClr val="bg1"/>
              </a:solidFill>
            </a:endParaRPr>
          </a:p>
        </p:txBody>
      </p:sp>
    </p:spTree>
    <p:extLst>
      <p:ext uri="{BB962C8B-B14F-4D97-AF65-F5344CB8AC3E}">
        <p14:creationId xmlns:p14="http://schemas.microsoft.com/office/powerpoint/2010/main" val="12819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Full - Platinum">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0F4B64-29BA-A4A6-5E23-04ADBC691350}"/>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2B45F00-4A0D-2358-55FD-8E8C9C94FD0D}"/>
              </a:ext>
            </a:extLst>
          </p:cNvPr>
          <p:cNvSpPr/>
          <p:nvPr/>
        </p:nvSpPr>
        <p:spPr>
          <a:xfrm>
            <a:off x="695949" y="1422570"/>
            <a:ext cx="1457369" cy="1460462"/>
          </a:xfrm>
          <a:custGeom>
            <a:avLst/>
            <a:gdLst>
              <a:gd name="connsiteX0" fmla="*/ 1353235 w 1457369"/>
              <a:gd name="connsiteY0" fmla="*/ 0 h 1460462"/>
              <a:gd name="connsiteX1" fmla="*/ 160197 w 1457369"/>
              <a:gd name="connsiteY1" fmla="*/ 0 h 1460462"/>
              <a:gd name="connsiteX2" fmla="*/ 264074 w 1457369"/>
              <a:gd name="connsiteY2" fmla="*/ 103748 h 1460462"/>
              <a:gd name="connsiteX3" fmla="*/ 1279902 w 1457369"/>
              <a:gd name="connsiteY3" fmla="*/ 103748 h 1460462"/>
              <a:gd name="connsiteX4" fmla="*/ 0 w 1457369"/>
              <a:gd name="connsiteY4" fmla="*/ 1387001 h 1460462"/>
              <a:gd name="connsiteX5" fmla="*/ 73590 w 1457369"/>
              <a:gd name="connsiteY5" fmla="*/ 1460463 h 1460462"/>
              <a:gd name="connsiteX6" fmla="*/ 1353235 w 1457369"/>
              <a:gd name="connsiteY6" fmla="*/ 177596 h 1460462"/>
              <a:gd name="connsiteX7" fmla="*/ 1353235 w 1457369"/>
              <a:gd name="connsiteY7" fmla="*/ 1200126 h 1460462"/>
              <a:gd name="connsiteX8" fmla="*/ 1457369 w 1457369"/>
              <a:gd name="connsiteY8" fmla="*/ 1294466 h 1460462"/>
              <a:gd name="connsiteX9" fmla="*/ 1457369 w 1457369"/>
              <a:gd name="connsiteY9" fmla="*/ 103748 h 1460462"/>
              <a:gd name="connsiteX10" fmla="*/ 1457369 w 1457369"/>
              <a:gd name="connsiteY10" fmla="*/ 0 h 1460462"/>
              <a:gd name="connsiteX11" fmla="*/ 1353235 w 1457369"/>
              <a:gd name="connsiteY11" fmla="*/ 0 h 14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7369" h="1460462">
                <a:moveTo>
                  <a:pt x="1353235" y="0"/>
                </a:moveTo>
                <a:lnTo>
                  <a:pt x="160197" y="0"/>
                </a:lnTo>
                <a:lnTo>
                  <a:pt x="264074" y="103748"/>
                </a:lnTo>
                <a:lnTo>
                  <a:pt x="1279902" y="103748"/>
                </a:lnTo>
                <a:lnTo>
                  <a:pt x="0" y="1387001"/>
                </a:lnTo>
                <a:lnTo>
                  <a:pt x="73590" y="1460463"/>
                </a:lnTo>
                <a:lnTo>
                  <a:pt x="1353235" y="177596"/>
                </a:lnTo>
                <a:lnTo>
                  <a:pt x="1353235" y="1200126"/>
                </a:lnTo>
                <a:lnTo>
                  <a:pt x="1457369" y="1294466"/>
                </a:lnTo>
                <a:lnTo>
                  <a:pt x="1457369" y="103748"/>
                </a:lnTo>
                <a:lnTo>
                  <a:pt x="1457369" y="0"/>
                </a:lnTo>
                <a:lnTo>
                  <a:pt x="1353235" y="0"/>
                </a:lnTo>
                <a:close/>
              </a:path>
            </a:pathLst>
          </a:custGeom>
          <a:solidFill>
            <a:srgbClr val="F0522A"/>
          </a:solidFill>
          <a:ln w="12888"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2482850" y="1255713"/>
            <a:ext cx="6667500" cy="3125787"/>
          </a:xfrm>
        </p:spPr>
        <p:txBody>
          <a:bodyPr anchor="t" anchorCtr="0">
            <a:noAutofit/>
          </a:bodyPr>
          <a:lstStyle>
            <a:lvl1pPr algn="l">
              <a:defRPr sz="6700">
                <a:solidFill>
                  <a:schemeClr val="accent1"/>
                </a:solidFill>
              </a:defRPr>
            </a:lvl1pPr>
          </a:lstStyle>
          <a:p>
            <a:r>
              <a:rPr lang="en-US"/>
              <a:t>Click to edit Master title style</a:t>
            </a:r>
          </a:p>
        </p:txBody>
      </p:sp>
      <p:sp>
        <p:nvSpPr>
          <p:cNvPr id="172" name="Text Placeholder 171">
            <a:extLst>
              <a:ext uri="{FF2B5EF4-FFF2-40B4-BE49-F238E27FC236}">
                <a16:creationId xmlns:a16="http://schemas.microsoft.com/office/drawing/2014/main" id="{C7C18846-2822-2CB5-3682-09F6897F5BB9}"/>
              </a:ext>
            </a:extLst>
          </p:cNvPr>
          <p:cNvSpPr>
            <a:spLocks noGrp="1"/>
          </p:cNvSpPr>
          <p:nvPr>
            <p:ph type="body" sz="quarter" idx="10"/>
          </p:nvPr>
        </p:nvSpPr>
        <p:spPr>
          <a:xfrm>
            <a:off x="4425950" y="4895850"/>
            <a:ext cx="6445250" cy="1651000"/>
          </a:xfrm>
        </p:spPr>
        <p:txBody>
          <a:bodyPr numCol="1" spcCol="0"/>
          <a:lstStyle>
            <a:lvl1pPr>
              <a:defRPr sz="2100" i="1">
                <a:solidFill>
                  <a:schemeClr val="tx1">
                    <a:lumMod val="50000"/>
                    <a:lumOff val="50000"/>
                  </a:schemeClr>
                </a:solidFill>
              </a:defRPr>
            </a:lvl1pPr>
            <a:lvl2pPr>
              <a:defRPr sz="2100" i="1">
                <a:solidFill>
                  <a:schemeClr val="accent2"/>
                </a:solidFill>
              </a:defRPr>
            </a:lvl2pPr>
            <a:lvl3pPr>
              <a:defRPr sz="2100" i="1">
                <a:solidFill>
                  <a:schemeClr val="accent2"/>
                </a:solidFill>
              </a:defRPr>
            </a:lvl3pPr>
            <a:lvl4pPr>
              <a:defRPr sz="2100" i="1">
                <a:solidFill>
                  <a:schemeClr val="accent2"/>
                </a:solidFill>
              </a:defRPr>
            </a:lvl4pPr>
            <a:lvl5pPr>
              <a:defRPr sz="2100" i="1">
                <a:solidFill>
                  <a:schemeClr val="accent2"/>
                </a:solidFill>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67C0CE33-76BB-3B40-58CF-691261A5ED5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B7B531C2-AD84-2C53-671D-F31A87405A4F}"/>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6840242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Image - whi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8415528" y="0"/>
            <a:ext cx="3776472" cy="6858000"/>
          </a:xfrm>
        </p:spPr>
        <p:txBody>
          <a:bodyPr/>
          <a:lstStyle/>
          <a:p>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0340" y="841375"/>
            <a:ext cx="5919909" cy="13255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60340" y="2371725"/>
            <a:ext cx="5907210" cy="3768725"/>
          </a:xfrm>
        </p:spPr>
        <p:txBody>
          <a:bodyPr numCol="1" spcCol="0">
            <a:noAutofit/>
          </a:bodyPr>
          <a:lstStyle>
            <a:lvl1pPr>
              <a:spcBef>
                <a:spcPts val="300"/>
              </a:spcBef>
              <a:spcAft>
                <a:spcPts val="300"/>
              </a:spcAft>
              <a:defRPr sz="2000">
                <a:solidFill>
                  <a:schemeClr val="accent1"/>
                </a:solidFill>
              </a:defRPr>
            </a:lvl1pPr>
            <a:lvl2pPr>
              <a:spcBef>
                <a:spcPts val="300"/>
              </a:spcBef>
              <a:spcAft>
                <a:spcPts val="300"/>
              </a:spcAft>
              <a:defRPr sz="2000">
                <a:solidFill>
                  <a:schemeClr val="accent1"/>
                </a:solidFill>
              </a:defRPr>
            </a:lvl2pPr>
            <a:lvl3pPr>
              <a:spcBef>
                <a:spcPts val="300"/>
              </a:spcBef>
              <a:spcAft>
                <a:spcPts val="300"/>
              </a:spcAft>
              <a:defRPr sz="1800">
                <a:solidFill>
                  <a:schemeClr val="accent1"/>
                </a:solidFill>
              </a:defRPr>
            </a:lvl3pPr>
            <a:lvl4pPr>
              <a:spcBef>
                <a:spcPts val="300"/>
              </a:spcBef>
              <a:spcAft>
                <a:spcPts val="300"/>
              </a:spcAft>
              <a:defRPr sz="1600">
                <a:solidFill>
                  <a:schemeClr val="accent1"/>
                </a:solidFill>
              </a:defRPr>
            </a:lvl4pPr>
            <a:lvl5pPr>
              <a:spcBef>
                <a:spcPts val="300"/>
              </a:spcBef>
              <a:spcAft>
                <a:spcPts val="300"/>
              </a:spcAf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reeform: Shape 18">
            <a:extLst>
              <a:ext uri="{FF2B5EF4-FFF2-40B4-BE49-F238E27FC236}">
                <a16:creationId xmlns:a16="http://schemas.microsoft.com/office/drawing/2014/main" id="{6B61184C-B93E-ECFD-8108-B0FDA2FECBC8}"/>
              </a:ext>
            </a:extLst>
          </p:cNvPr>
          <p:cNvSpPr/>
          <p:nvPr userDrawn="1"/>
        </p:nvSpPr>
        <p:spPr>
          <a:xfrm>
            <a:off x="11411458" y="508"/>
            <a:ext cx="12700" cy="6858000"/>
          </a:xfrm>
          <a:custGeom>
            <a:avLst/>
            <a:gdLst>
              <a:gd name="connsiteX0" fmla="*/ 0 w 12700"/>
              <a:gd name="connsiteY0" fmla="*/ 0 h 6858000"/>
              <a:gd name="connsiteX1" fmla="*/ 0 w 12700"/>
              <a:gd name="connsiteY1" fmla="*/ 6858000 h 6858000"/>
            </a:gdLst>
            <a:ahLst/>
            <a:cxnLst>
              <a:cxn ang="0">
                <a:pos x="connsiteX0" y="connsiteY0"/>
              </a:cxn>
              <a:cxn ang="0">
                <a:pos x="connsiteX1" y="connsiteY1"/>
              </a:cxn>
            </a:cxnLst>
            <a:rect l="l" t="t" r="r" b="b"/>
            <a:pathLst>
              <a:path w="12700" h="6858000">
                <a:moveTo>
                  <a:pt x="0" y="0"/>
                </a:moveTo>
                <a:lnTo>
                  <a:pt x="0" y="6858000"/>
                </a:lnTo>
              </a:path>
            </a:pathLst>
          </a:custGeom>
          <a:ln w="3174" cap="flat">
            <a:solidFill>
              <a:schemeClr val="bg1"/>
            </a:solidFill>
            <a:prstDash val="solid"/>
            <a:miter/>
          </a:ln>
        </p:spPr>
        <p:txBody>
          <a:bodyPr rtlCol="0" anchor="ctr"/>
          <a:lstStyle/>
          <a:p>
            <a:endParaRPr lang="en-US"/>
          </a:p>
        </p:txBody>
      </p:sp>
      <p:sp>
        <p:nvSpPr>
          <p:cNvPr id="13" name="Content Placeholder 2">
            <a:extLst>
              <a:ext uri="{FF2B5EF4-FFF2-40B4-BE49-F238E27FC236}">
                <a16:creationId xmlns:a16="http://schemas.microsoft.com/office/drawing/2014/main" id="{96FC539C-1B87-F249-E2CC-DF39C8758039}"/>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7" name="Content Placeholder 2">
            <a:extLst>
              <a:ext uri="{FF2B5EF4-FFF2-40B4-BE49-F238E27FC236}">
                <a16:creationId xmlns:a16="http://schemas.microsoft.com/office/drawing/2014/main" id="{087513A7-C127-FBA9-2411-6DACB506A1A0}"/>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9B555C45-BF68-6D27-B96D-DE13828713FA}"/>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8466498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Image - platinum">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A1A1523-308A-20BA-325B-DCC6C201399A}"/>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8415528" y="0"/>
            <a:ext cx="3776472" cy="6858000"/>
          </a:xfrm>
        </p:spPr>
        <p:txBody>
          <a:bodyPr/>
          <a:lstStyle/>
          <a:p>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0340" y="841375"/>
            <a:ext cx="5919909" cy="13255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60340" y="2371725"/>
            <a:ext cx="5907210" cy="3768725"/>
          </a:xfrm>
        </p:spPr>
        <p:txBody>
          <a:bodyPr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6FC539C-1B87-F249-E2CC-DF39C8758039}"/>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1" name="Content Placeholder 2">
            <a:extLst>
              <a:ext uri="{FF2B5EF4-FFF2-40B4-BE49-F238E27FC236}">
                <a16:creationId xmlns:a16="http://schemas.microsoft.com/office/drawing/2014/main" id="{7E98F8E5-8778-FB43-3984-0633BD1FC678}"/>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15772755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ide Title - Image - Whi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8415528" y="0"/>
            <a:ext cx="3776472" cy="6858000"/>
          </a:xfrm>
        </p:spPr>
        <p:txBody>
          <a:bodyPr/>
          <a:lstStyle/>
          <a:p>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8402" y="252345"/>
            <a:ext cx="2590800" cy="1609859"/>
          </a:xfrm>
        </p:spPr>
        <p:txBody>
          <a:bodyPr anchor="ctr" anchorCtr="0">
            <a:normAutofit/>
          </a:bodyPr>
          <a:lstStyle>
            <a:lvl1pPr>
              <a:defRPr sz="30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4217828" y="436105"/>
            <a:ext cx="3814184" cy="5308536"/>
          </a:xfrm>
        </p:spPr>
        <p:txBody>
          <a:bodyPr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8C6D6D2-5187-5271-139E-B580F38E349B}"/>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83D52FB8-BE38-3892-4C76-249A2A9041A0}"/>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B3155EEF-2E74-6BBF-AD6A-BF979CC9E5B8}"/>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1852966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ent/image - Power Word ">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5031979"/>
            <a:ext cx="9478778" cy="3125787"/>
          </a:xfrm>
        </p:spPr>
        <p:txBody>
          <a:bodyPr anchor="t" anchorCtr="0">
            <a:noAutofit/>
          </a:bodyPr>
          <a:lstStyle>
            <a:lvl1pPr algn="l">
              <a:defRPr sz="20000" b="0" i="0">
                <a:solidFill>
                  <a:schemeClr val="accent2"/>
                </a:solidFill>
                <a:latin typeface="Outfit Light" pitchFamily="2" charset="0"/>
              </a:defRPr>
            </a:lvl1pPr>
          </a:lstStyle>
          <a:p>
            <a:r>
              <a:rPr lang="en-US"/>
              <a:t>energy</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userDrawn="1"/>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10120803"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16" name="Picture Placeholder 4">
            <a:extLst>
              <a:ext uri="{FF2B5EF4-FFF2-40B4-BE49-F238E27FC236}">
                <a16:creationId xmlns:a16="http://schemas.microsoft.com/office/drawing/2014/main" id="{C851EF96-4DAA-EDF0-DAED-FE2994C21D9E}"/>
              </a:ext>
            </a:extLst>
          </p:cNvPr>
          <p:cNvSpPr>
            <a:spLocks noGrp="1"/>
          </p:cNvSpPr>
          <p:nvPr>
            <p:ph type="pic" sz="quarter" idx="10"/>
          </p:nvPr>
        </p:nvSpPr>
        <p:spPr>
          <a:xfrm>
            <a:off x="0" y="2346325"/>
            <a:ext cx="5670550" cy="3165475"/>
          </a:xfrm>
        </p:spPr>
        <p:txBody>
          <a:bodyPr/>
          <a:lstStyle/>
          <a:p>
            <a:endParaRPr lang="en-US"/>
          </a:p>
        </p:txBody>
      </p:sp>
      <p:sp>
        <p:nvSpPr>
          <p:cNvPr id="18" name="Content Placeholder 2">
            <a:extLst>
              <a:ext uri="{FF2B5EF4-FFF2-40B4-BE49-F238E27FC236}">
                <a16:creationId xmlns:a16="http://schemas.microsoft.com/office/drawing/2014/main" id="{5B47BB93-F99A-7109-8396-BB6AC4EC1AD1}"/>
              </a:ext>
            </a:extLst>
          </p:cNvPr>
          <p:cNvSpPr>
            <a:spLocks noGrp="1"/>
          </p:cNvSpPr>
          <p:nvPr>
            <p:ph idx="1"/>
          </p:nvPr>
        </p:nvSpPr>
        <p:spPr>
          <a:xfrm>
            <a:off x="5883515" y="2346325"/>
            <a:ext cx="5397629" cy="3178175"/>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ED5414B8-AF52-83E1-7CDB-47BDE5877BCA}"/>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4" name="Slide Number Placeholder 5">
            <a:extLst>
              <a:ext uri="{FF2B5EF4-FFF2-40B4-BE49-F238E27FC236}">
                <a16:creationId xmlns:a16="http://schemas.microsoft.com/office/drawing/2014/main" id="{2C92FFAD-E8D6-7BAD-44AA-3FCC11912722}"/>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172871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mage - Bullets - White">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10120803"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E7F10388-2644-4BA8-473A-44E06DFCABC1}"/>
              </a:ext>
            </a:extLst>
          </p:cNvPr>
          <p:cNvSpPr>
            <a:spLocks noGrp="1"/>
          </p:cNvSpPr>
          <p:nvPr>
            <p:ph idx="1"/>
          </p:nvPr>
        </p:nvSpPr>
        <p:spPr>
          <a:xfrm>
            <a:off x="5883515" y="2346325"/>
            <a:ext cx="5397629" cy="4146550"/>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98C049C0-7552-0F48-9188-024C24F2A9E3}"/>
              </a:ext>
            </a:extLst>
          </p:cNvPr>
          <p:cNvSpPr txBox="1">
            <a:spLocks/>
          </p:cNvSpPr>
          <p:nvPr userDrawn="1"/>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9" name="Picture Placeholder 4">
            <a:extLst>
              <a:ext uri="{FF2B5EF4-FFF2-40B4-BE49-F238E27FC236}">
                <a16:creationId xmlns:a16="http://schemas.microsoft.com/office/drawing/2014/main" id="{DB21F27A-8A19-6AD5-0134-4D11D1CB3185}"/>
              </a:ext>
            </a:extLst>
          </p:cNvPr>
          <p:cNvSpPr>
            <a:spLocks noGrp="1"/>
          </p:cNvSpPr>
          <p:nvPr>
            <p:ph type="pic" sz="quarter" idx="10"/>
          </p:nvPr>
        </p:nvSpPr>
        <p:spPr>
          <a:xfrm>
            <a:off x="0" y="2346325"/>
            <a:ext cx="5670550" cy="4511675"/>
          </a:xfrm>
          <a:solidFill>
            <a:schemeClr val="accent4"/>
          </a:solidFill>
        </p:spPr>
        <p:txBody>
          <a:bodyPr/>
          <a:lstStyle/>
          <a:p>
            <a:endParaRPr lang="en-US"/>
          </a:p>
        </p:txBody>
      </p:sp>
      <p:sp>
        <p:nvSpPr>
          <p:cNvPr id="16" name="Content Placeholder 2">
            <a:extLst>
              <a:ext uri="{FF2B5EF4-FFF2-40B4-BE49-F238E27FC236}">
                <a16:creationId xmlns:a16="http://schemas.microsoft.com/office/drawing/2014/main" id="{36EA7EA7-BF43-E670-B282-9BFD78936CEA}"/>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2" name="Slide Number Placeholder 5">
            <a:extLst>
              <a:ext uri="{FF2B5EF4-FFF2-40B4-BE49-F238E27FC236}">
                <a16:creationId xmlns:a16="http://schemas.microsoft.com/office/drawing/2014/main" id="{9D007173-AFB4-9AD5-B2A4-A1719ED8BE69}"/>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5688753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Content - Power Word - Steel">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4030256" y="2416372"/>
            <a:ext cx="6793688" cy="1624005"/>
          </a:xfrm>
        </p:spPr>
        <p:txBody>
          <a:bodyPr anchor="t" anchorCtr="0">
            <a:noAutofit/>
          </a:bodyPr>
          <a:lstStyle>
            <a:lvl1pPr algn="l">
              <a:lnSpc>
                <a:spcPct val="60000"/>
              </a:lnSpc>
              <a:defRPr sz="13000" b="1" i="0">
                <a:solidFill>
                  <a:schemeClr val="bg1"/>
                </a:solidFill>
                <a:latin typeface="Outfit SemiBold" pitchFamily="2" charset="0"/>
              </a:defRPr>
            </a:lvl1pPr>
          </a:lstStyle>
          <a:p>
            <a:r>
              <a:rPr lang="en-US"/>
              <a:t>Thank        </a:t>
            </a:r>
          </a:p>
        </p:txBody>
      </p:sp>
      <p:pic>
        <p:nvPicPr>
          <p:cNvPr id="9" name="Picture 8">
            <a:extLst>
              <a:ext uri="{FF2B5EF4-FFF2-40B4-BE49-F238E27FC236}">
                <a16:creationId xmlns:a16="http://schemas.microsoft.com/office/drawing/2014/main" id="{53480EDC-732B-3B90-A0BD-9F3FB34BDA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67800" y="2203480"/>
            <a:ext cx="1921953" cy="1921953"/>
          </a:xfrm>
          <a:prstGeom prst="rect">
            <a:avLst/>
          </a:prstGeom>
        </p:spPr>
      </p:pic>
      <p:sp>
        <p:nvSpPr>
          <p:cNvPr id="10" name="Content Placeholder 2">
            <a:extLst>
              <a:ext uri="{FF2B5EF4-FFF2-40B4-BE49-F238E27FC236}">
                <a16:creationId xmlns:a16="http://schemas.microsoft.com/office/drawing/2014/main" id="{35F8EBD3-094C-1237-3D91-07BF2B96448C}"/>
              </a:ext>
            </a:extLst>
          </p:cNvPr>
          <p:cNvSpPr>
            <a:spLocks noGrp="1"/>
          </p:cNvSpPr>
          <p:nvPr>
            <p:ph idx="1" hasCustomPrompt="1"/>
          </p:nvPr>
        </p:nvSpPr>
        <p:spPr>
          <a:xfrm>
            <a:off x="1967801" y="4830040"/>
            <a:ext cx="3624926" cy="1273048"/>
          </a:xfrm>
        </p:spPr>
        <p:txBody>
          <a:bodyPr tIns="0" numCol="1" spcCol="0">
            <a:noAutofit/>
          </a:bodyPr>
          <a:lstStyle>
            <a:lvl1pPr>
              <a:spcBef>
                <a:spcPts val="300"/>
              </a:spcBef>
              <a:spcAft>
                <a:spcPts val="300"/>
              </a:spcAft>
              <a:defRPr>
                <a:solidFill>
                  <a:schemeClr val="accent4"/>
                </a:solidFill>
              </a:defRPr>
            </a:lvl1pPr>
            <a:lvl2pPr>
              <a:spcBef>
                <a:spcPts val="300"/>
              </a:spcBef>
              <a:spcAft>
                <a:spcPts val="300"/>
              </a:spcAft>
              <a:defRPr>
                <a:solidFill>
                  <a:schemeClr val="accent4"/>
                </a:solidFill>
              </a:defRPr>
            </a:lvl2pPr>
            <a:lvl3pPr>
              <a:spcBef>
                <a:spcPts val="300"/>
              </a:spcBef>
              <a:spcAft>
                <a:spcPts val="300"/>
              </a:spcAft>
              <a:defRPr>
                <a:solidFill>
                  <a:schemeClr val="accent4"/>
                </a:solidFill>
              </a:defRPr>
            </a:lvl3pPr>
            <a:lvl4pPr>
              <a:spcBef>
                <a:spcPts val="300"/>
              </a:spcBef>
              <a:spcAft>
                <a:spcPts val="300"/>
              </a:spcAft>
              <a:defRPr>
                <a:solidFill>
                  <a:schemeClr val="accent4"/>
                </a:solidFill>
              </a:defRPr>
            </a:lvl4pPr>
            <a:lvl5pPr>
              <a:spcBef>
                <a:spcPts val="300"/>
              </a:spcBef>
              <a:spcAft>
                <a:spcPts val="300"/>
              </a:spcAft>
              <a:defRPr>
                <a:solidFill>
                  <a:schemeClr val="accent4"/>
                </a:solidFill>
              </a:defRPr>
            </a:lvl5pPr>
          </a:lstStyle>
          <a:p>
            <a:pPr lvl="0"/>
            <a:r>
              <a:rPr lang="en-US"/>
              <a:t>Contact Name</a:t>
            </a:r>
          </a:p>
          <a:p>
            <a:pPr lvl="0"/>
            <a:r>
              <a:rPr lang="en-US"/>
              <a:t>Email</a:t>
            </a:r>
          </a:p>
          <a:p>
            <a:pPr lvl="0"/>
            <a:r>
              <a:rPr lang="en-US"/>
              <a:t>Phone</a:t>
            </a:r>
          </a:p>
        </p:txBody>
      </p:sp>
      <p:sp>
        <p:nvSpPr>
          <p:cNvPr id="4" name="Slide Number Placeholder 5">
            <a:extLst>
              <a:ext uri="{FF2B5EF4-FFF2-40B4-BE49-F238E27FC236}">
                <a16:creationId xmlns:a16="http://schemas.microsoft.com/office/drawing/2014/main" id="{165412F6-6CFA-B25B-605C-0D1408B6D376}"/>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bg1"/>
                </a:solidFill>
              </a:rPr>
              <a:pPr algn="ctr"/>
              <a:t>‹#›</a:t>
            </a:fld>
            <a:endParaRPr lang="en-US" sz="900">
              <a:solidFill>
                <a:schemeClr val="bg1"/>
              </a:solidFill>
            </a:endParaRPr>
          </a:p>
        </p:txBody>
      </p:sp>
      <p:sp>
        <p:nvSpPr>
          <p:cNvPr id="5" name="TextBox 4">
            <a:extLst>
              <a:ext uri="{FF2B5EF4-FFF2-40B4-BE49-F238E27FC236}">
                <a16:creationId xmlns:a16="http://schemas.microsoft.com/office/drawing/2014/main" id="{AF6EEB09-6D28-0349-00D3-ABC8EB2B59E2}"/>
              </a:ext>
            </a:extLst>
          </p:cNvPr>
          <p:cNvSpPr txBox="1"/>
          <p:nvPr userDrawn="1"/>
        </p:nvSpPr>
        <p:spPr>
          <a:xfrm>
            <a:off x="7408731" y="2896862"/>
            <a:ext cx="6094476" cy="2092881"/>
          </a:xfrm>
          <a:prstGeom prst="rect">
            <a:avLst/>
          </a:prstGeom>
          <a:noFill/>
        </p:spPr>
        <p:txBody>
          <a:bodyPr wrap="square">
            <a:spAutoFit/>
          </a:bodyPr>
          <a:lstStyle/>
          <a:p>
            <a:r>
              <a:rPr lang="en-US" sz="13000" i="1">
                <a:solidFill>
                  <a:schemeClr val="accent2"/>
                </a:solidFill>
                <a:latin typeface="DM Serif Display" pitchFamily="2" charset="0"/>
              </a:rPr>
              <a:t>you</a:t>
            </a:r>
          </a:p>
        </p:txBody>
      </p:sp>
      <p:pic>
        <p:nvPicPr>
          <p:cNvPr id="11" name="Picture 10">
            <a:extLst>
              <a:ext uri="{FF2B5EF4-FFF2-40B4-BE49-F238E27FC236}">
                <a16:creationId xmlns:a16="http://schemas.microsoft.com/office/drawing/2014/main" id="{25DE3981-CC4A-1726-D8CA-680E3B5B67B7}"/>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338098" y="1201012"/>
            <a:ext cx="2667546" cy="920895"/>
          </a:xfrm>
          <a:prstGeom prst="rect">
            <a:avLst/>
          </a:prstGeom>
        </p:spPr>
      </p:pic>
    </p:spTree>
    <p:extLst>
      <p:ext uri="{BB962C8B-B14F-4D97-AF65-F5344CB8AC3E}">
        <p14:creationId xmlns:p14="http://schemas.microsoft.com/office/powerpoint/2010/main" val="23079530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939801" y="3276601"/>
            <a:ext cx="10310284" cy="105833"/>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Arial" charset="0"/>
              </a:defRPr>
            </a:lvl1pPr>
            <a:lvl2pPr marL="742950" indent="-285750">
              <a:defRPr sz="2000" b="1">
                <a:solidFill>
                  <a:schemeClr val="tx1"/>
                </a:solidFill>
                <a:latin typeface="Arial" charset="0"/>
              </a:defRPr>
            </a:lvl2pPr>
            <a:lvl3pPr marL="1143000" indent="-228600">
              <a:defRPr sz="2000" b="1">
                <a:solidFill>
                  <a:schemeClr val="tx1"/>
                </a:solidFill>
                <a:latin typeface="Arial" charset="0"/>
              </a:defRPr>
            </a:lvl3pPr>
            <a:lvl4pPr marL="1600200" indent="-228600">
              <a:defRPr sz="2000" b="1">
                <a:solidFill>
                  <a:schemeClr val="tx1"/>
                </a:solidFill>
                <a:latin typeface="Arial" charset="0"/>
              </a:defRPr>
            </a:lvl4pPr>
            <a:lvl5pPr marL="2057400" indent="-22860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defRPr/>
            </a:pPr>
            <a:endParaRPr lang="en-US" altLang="en-US" sz="2667">
              <a:latin typeface="Agency FB" panose="020B0503020202020204" pitchFamily="34" charset="0"/>
            </a:endParaRPr>
          </a:p>
        </p:txBody>
      </p:sp>
      <p:sp>
        <p:nvSpPr>
          <p:cNvPr id="5" name="Text Box 4"/>
          <p:cNvSpPr txBox="1">
            <a:spLocks noChangeArrowheads="1"/>
          </p:cNvSpPr>
          <p:nvPr userDrawn="1"/>
        </p:nvSpPr>
        <p:spPr bwMode="auto">
          <a:xfrm>
            <a:off x="7518400" y="0"/>
            <a:ext cx="4673600" cy="2974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800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a:defRPr/>
            </a:pPr>
            <a:r>
              <a:rPr lang="en-US" altLang="en-US" sz="1333">
                <a:latin typeface="Agency FB" panose="020B0503020202020204" pitchFamily="34" charset="0"/>
              </a:rPr>
              <a:t>		 </a:t>
            </a:r>
            <a:r>
              <a:rPr lang="en-US" altLang="en-US" sz="1333">
                <a:latin typeface="+mn-lt"/>
              </a:rPr>
              <a:t>PSEG Restricted</a:t>
            </a:r>
          </a:p>
        </p:txBody>
      </p:sp>
      <p:sp>
        <p:nvSpPr>
          <p:cNvPr id="1563650" name="Rectangle 2"/>
          <p:cNvSpPr>
            <a:spLocks noGrp="1" noChangeArrowheads="1"/>
          </p:cNvSpPr>
          <p:nvPr>
            <p:ph type="ctrTitle" sz="quarter"/>
          </p:nvPr>
        </p:nvSpPr>
        <p:spPr>
          <a:xfrm>
            <a:off x="948267" y="2019300"/>
            <a:ext cx="10295467" cy="1143000"/>
          </a:xfrm>
        </p:spPr>
        <p:txBody>
          <a:bodyPr/>
          <a:lstStyle>
            <a:lvl1pPr>
              <a:defRPr sz="3733" b="0" i="1">
                <a:latin typeface="+mj-lt"/>
              </a:defRPr>
            </a:lvl1pPr>
          </a:lstStyle>
          <a:p>
            <a:pPr lvl="0"/>
            <a:r>
              <a:rPr lang="en-US" altLang="en-US" noProof="0"/>
              <a:t>Click to edit Master title style</a:t>
            </a:r>
          </a:p>
        </p:txBody>
      </p:sp>
      <p:sp>
        <p:nvSpPr>
          <p:cNvPr id="1563651" name="Rectangle 3"/>
          <p:cNvSpPr>
            <a:spLocks noGrp="1" noChangeArrowheads="1"/>
          </p:cNvSpPr>
          <p:nvPr>
            <p:ph type="subTitle" sz="quarter" idx="1"/>
          </p:nvPr>
        </p:nvSpPr>
        <p:spPr>
          <a:xfrm>
            <a:off x="1013886" y="3624264"/>
            <a:ext cx="8487833" cy="517525"/>
          </a:xfrm>
          <a:noFill/>
          <a:extLst>
            <a:ext uri="{909E8E84-426E-40DD-AFC4-6F175D3DCCD1}">
              <a14:hiddenFill xmlns:a14="http://schemas.microsoft.com/office/drawing/2010/main">
                <a:solidFill>
                  <a:schemeClr val="accent1"/>
                </a:solidFill>
              </a14:hiddenFill>
            </a:ext>
          </a:extLst>
        </p:spPr>
        <p:txBody>
          <a:bodyPr/>
          <a:lstStyle>
            <a:lvl1pPr marL="0" indent="0">
              <a:buFontTx/>
              <a:buNone/>
              <a:defRPr>
                <a:latin typeface="+mn-lt"/>
              </a:defRPr>
            </a:lvl1pPr>
          </a:lstStyle>
          <a:p>
            <a:pPr lvl="0"/>
            <a:r>
              <a:rPr lang="en-US" altLang="en-US" noProof="0"/>
              <a:t>Click to edit Master subtitle style</a:t>
            </a:r>
          </a:p>
        </p:txBody>
      </p:sp>
    </p:spTree>
    <p:extLst>
      <p:ext uri="{BB962C8B-B14F-4D97-AF65-F5344CB8AC3E}">
        <p14:creationId xmlns:p14="http://schemas.microsoft.com/office/powerpoint/2010/main" val="71239592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 Full Pictur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791AC60-58C6-9164-8F72-D155C522B773}"/>
              </a:ext>
            </a:extLst>
          </p:cNvPr>
          <p:cNvSpPr>
            <a:spLocks noGrp="1"/>
          </p:cNvSpPr>
          <p:nvPr>
            <p:ph type="pic" sz="quarter" idx="10"/>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905000" y="2763079"/>
            <a:ext cx="5969000" cy="1699591"/>
          </a:xfrm>
        </p:spPr>
        <p:txBody>
          <a:bodyPr anchor="t" anchorCtr="0">
            <a:normAutofit/>
          </a:bodyPr>
          <a:lstStyle>
            <a:lvl1pPr algn="l">
              <a:defRPr sz="4600">
                <a:solidFill>
                  <a:schemeClr val="accent1"/>
                </a:solidFill>
              </a:defRPr>
            </a:lvl1pPr>
          </a:lstStyle>
          <a:p>
            <a:r>
              <a:rPr lang="en-US"/>
              <a:t>Click to edit Master title style</a:t>
            </a:r>
          </a:p>
        </p:txBody>
      </p:sp>
      <p:sp>
        <p:nvSpPr>
          <p:cNvPr id="31" name="Slide Number Placeholder 5">
            <a:extLst>
              <a:ext uri="{FF2B5EF4-FFF2-40B4-BE49-F238E27FC236}">
                <a16:creationId xmlns:a16="http://schemas.microsoft.com/office/drawing/2014/main" id="{BAAC64E3-0361-F4FA-B3AD-E06D755F1963}"/>
              </a:ext>
            </a:extLst>
          </p:cNvPr>
          <p:cNvSpPr txBox="1">
            <a:spLocks/>
          </p:cNvSpPr>
          <p:nvPr/>
        </p:nvSpPr>
        <p:spPr>
          <a:xfrm>
            <a:off x="11579225" y="6373813"/>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mtClean="0">
                <a:solidFill>
                  <a:schemeClr val="bg1"/>
                </a:solidFill>
              </a:rPr>
              <a:pPr algn="ctr"/>
              <a:t>‹#›</a:t>
            </a:fld>
            <a:endParaRPr lang="en-US">
              <a:solidFill>
                <a:schemeClr val="bg1"/>
              </a:solidFill>
            </a:endParaRPr>
          </a:p>
        </p:txBody>
      </p:sp>
      <p:sp>
        <p:nvSpPr>
          <p:cNvPr id="33" name="Freeform: Shape 32">
            <a:extLst>
              <a:ext uri="{FF2B5EF4-FFF2-40B4-BE49-F238E27FC236}">
                <a16:creationId xmlns:a16="http://schemas.microsoft.com/office/drawing/2014/main" id="{8438D377-8C25-500F-B46A-738EE9EC0613}"/>
              </a:ext>
            </a:extLst>
          </p:cNvPr>
          <p:cNvSpPr/>
          <p:nvPr/>
        </p:nvSpPr>
        <p:spPr>
          <a:xfrm>
            <a:off x="11411458" y="508"/>
            <a:ext cx="12700" cy="6858000"/>
          </a:xfrm>
          <a:custGeom>
            <a:avLst/>
            <a:gdLst>
              <a:gd name="connsiteX0" fmla="*/ 0 w 12700"/>
              <a:gd name="connsiteY0" fmla="*/ 0 h 6858000"/>
              <a:gd name="connsiteX1" fmla="*/ 0 w 12700"/>
              <a:gd name="connsiteY1" fmla="*/ 6858000 h 6858000"/>
            </a:gdLst>
            <a:ahLst/>
            <a:cxnLst>
              <a:cxn ang="0">
                <a:pos x="connsiteX0" y="connsiteY0"/>
              </a:cxn>
              <a:cxn ang="0">
                <a:pos x="connsiteX1" y="connsiteY1"/>
              </a:cxn>
            </a:cxnLst>
            <a:rect l="l" t="t" r="r" b="b"/>
            <a:pathLst>
              <a:path w="12700" h="6858000">
                <a:moveTo>
                  <a:pt x="0" y="0"/>
                </a:moveTo>
                <a:lnTo>
                  <a:pt x="0" y="6858000"/>
                </a:lnTo>
              </a:path>
            </a:pathLst>
          </a:custGeom>
          <a:ln w="3174" cap="flat">
            <a:solidFill>
              <a:schemeClr val="bg1"/>
            </a:solidFill>
            <a:prstDash val="solid"/>
            <a:miter/>
          </a:ln>
        </p:spPr>
        <p:txBody>
          <a:bodyPr rtlCol="0" anchor="ctr"/>
          <a:lstStyle/>
          <a:p>
            <a:endParaRPr lang="en-US"/>
          </a:p>
        </p:txBody>
      </p:sp>
      <p:sp>
        <p:nvSpPr>
          <p:cNvPr id="5" name="Subtitle 2">
            <a:extLst>
              <a:ext uri="{FF2B5EF4-FFF2-40B4-BE49-F238E27FC236}">
                <a16:creationId xmlns:a16="http://schemas.microsoft.com/office/drawing/2014/main" id="{B85B803C-754B-909B-4478-4FBB175B3749}"/>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1"/>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70374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Slide - Side Pictur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791AC60-58C6-9164-8F72-D155C522B773}"/>
              </a:ext>
            </a:extLst>
          </p:cNvPr>
          <p:cNvSpPr>
            <a:spLocks noGrp="1"/>
          </p:cNvSpPr>
          <p:nvPr>
            <p:ph type="pic" sz="quarter" idx="10"/>
          </p:nvPr>
        </p:nvSpPr>
        <p:spPr>
          <a:xfrm>
            <a:off x="8214360" y="0"/>
            <a:ext cx="3977640" cy="6858000"/>
          </a:xfrm>
        </p:spPr>
        <p:txBody>
          <a:bodyPr/>
          <a:lstStyle/>
          <a:p>
            <a:r>
              <a:rPr lang="en-US"/>
              <a:t>Click icon to add picture</a:t>
            </a:r>
          </a:p>
        </p:txBody>
      </p:sp>
      <p:sp>
        <p:nvSpPr>
          <p:cNvPr id="31" name="Slide Number Placeholder 5">
            <a:extLst>
              <a:ext uri="{FF2B5EF4-FFF2-40B4-BE49-F238E27FC236}">
                <a16:creationId xmlns:a16="http://schemas.microsoft.com/office/drawing/2014/main" id="{BAAC64E3-0361-F4FA-B3AD-E06D755F1963}"/>
              </a:ext>
            </a:extLst>
          </p:cNvPr>
          <p:cNvSpPr txBox="1">
            <a:spLocks/>
          </p:cNvSpPr>
          <p:nvPr/>
        </p:nvSpPr>
        <p:spPr>
          <a:xfrm>
            <a:off x="11579225" y="6373813"/>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mtClean="0">
                <a:solidFill>
                  <a:schemeClr val="bg1"/>
                </a:solidFill>
              </a:rPr>
              <a:pPr algn="ctr"/>
              <a:t>‹#›</a:t>
            </a:fld>
            <a:endParaRPr lang="en-US">
              <a:solidFill>
                <a:schemeClr val="bg1"/>
              </a:solidFill>
            </a:endParaRPr>
          </a:p>
        </p:txBody>
      </p:sp>
      <p:sp>
        <p:nvSpPr>
          <p:cNvPr id="33" name="Freeform: Shape 32">
            <a:extLst>
              <a:ext uri="{FF2B5EF4-FFF2-40B4-BE49-F238E27FC236}">
                <a16:creationId xmlns:a16="http://schemas.microsoft.com/office/drawing/2014/main" id="{8438D377-8C25-500F-B46A-738EE9EC0613}"/>
              </a:ext>
            </a:extLst>
          </p:cNvPr>
          <p:cNvSpPr/>
          <p:nvPr/>
        </p:nvSpPr>
        <p:spPr>
          <a:xfrm>
            <a:off x="11411458" y="508"/>
            <a:ext cx="12700" cy="6858000"/>
          </a:xfrm>
          <a:custGeom>
            <a:avLst/>
            <a:gdLst>
              <a:gd name="connsiteX0" fmla="*/ 0 w 12700"/>
              <a:gd name="connsiteY0" fmla="*/ 0 h 6858000"/>
              <a:gd name="connsiteX1" fmla="*/ 0 w 12700"/>
              <a:gd name="connsiteY1" fmla="*/ 6858000 h 6858000"/>
            </a:gdLst>
            <a:ahLst/>
            <a:cxnLst>
              <a:cxn ang="0">
                <a:pos x="connsiteX0" y="connsiteY0"/>
              </a:cxn>
              <a:cxn ang="0">
                <a:pos x="connsiteX1" y="connsiteY1"/>
              </a:cxn>
            </a:cxnLst>
            <a:rect l="l" t="t" r="r" b="b"/>
            <a:pathLst>
              <a:path w="12700" h="6858000">
                <a:moveTo>
                  <a:pt x="0" y="0"/>
                </a:moveTo>
                <a:lnTo>
                  <a:pt x="0" y="6858000"/>
                </a:lnTo>
              </a:path>
            </a:pathLst>
          </a:custGeom>
          <a:ln w="3174" cap="flat">
            <a:solidFill>
              <a:schemeClr val="bg1"/>
            </a:solidFill>
            <a:prstDash val="solid"/>
            <a:miter/>
          </a:ln>
        </p:spPr>
        <p:txBody>
          <a:bodyPr rtlCol="0" anchor="ctr"/>
          <a:lstStyle/>
          <a:p>
            <a:endParaRPr lang="en-US"/>
          </a:p>
        </p:txBody>
      </p:sp>
      <p:sp>
        <p:nvSpPr>
          <p:cNvPr id="4" name="Title 1">
            <a:extLst>
              <a:ext uri="{FF2B5EF4-FFF2-40B4-BE49-F238E27FC236}">
                <a16:creationId xmlns:a16="http://schemas.microsoft.com/office/drawing/2014/main" id="{0C698C27-9AFB-5139-37A3-B84E67D9F0B8}"/>
              </a:ext>
            </a:extLst>
          </p:cNvPr>
          <p:cNvSpPr>
            <a:spLocks noGrp="1"/>
          </p:cNvSpPr>
          <p:nvPr>
            <p:ph type="ctrTitle"/>
          </p:nvPr>
        </p:nvSpPr>
        <p:spPr>
          <a:xfrm>
            <a:off x="1905000" y="2613992"/>
            <a:ext cx="5969000" cy="1948070"/>
          </a:xfrm>
        </p:spPr>
        <p:txBody>
          <a:bodyPr anchor="t" anchorCtr="0">
            <a:normAutofit/>
          </a:bodyPr>
          <a:lstStyle>
            <a:lvl1pPr algn="l">
              <a:defRPr sz="4600">
                <a:solidFill>
                  <a:schemeClr val="accent1"/>
                </a:solidFill>
              </a:defRPr>
            </a:lvl1pPr>
          </a:lstStyle>
          <a:p>
            <a:r>
              <a:rPr lang="en-US"/>
              <a:t>Click to edit Master title style</a:t>
            </a:r>
          </a:p>
        </p:txBody>
      </p:sp>
      <p:sp>
        <p:nvSpPr>
          <p:cNvPr id="5" name="Subtitle 2">
            <a:extLst>
              <a:ext uri="{FF2B5EF4-FFF2-40B4-BE49-F238E27FC236}">
                <a16:creationId xmlns:a16="http://schemas.microsoft.com/office/drawing/2014/main" id="{89BDCC2C-E78C-0328-75E0-515B063111F3}"/>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1"/>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Logo&#10;&#10;Description automatically generated">
            <a:extLst>
              <a:ext uri="{FF2B5EF4-FFF2-40B4-BE49-F238E27FC236}">
                <a16:creationId xmlns:a16="http://schemas.microsoft.com/office/drawing/2014/main" id="{02650B90-B0BB-AE3C-F0AC-59812CE4D5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4952" y="1431746"/>
            <a:ext cx="1674632" cy="420762"/>
          </a:xfrm>
          <a:prstGeom prst="rect">
            <a:avLst/>
          </a:prstGeom>
        </p:spPr>
      </p:pic>
    </p:spTree>
    <p:extLst>
      <p:ext uri="{BB962C8B-B14F-4D97-AF65-F5344CB8AC3E}">
        <p14:creationId xmlns:p14="http://schemas.microsoft.com/office/powerpoint/2010/main" val="1430692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Slide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905000" y="2613992"/>
            <a:ext cx="5969000" cy="1948070"/>
          </a:xfrm>
        </p:spPr>
        <p:txBody>
          <a:bodyPr anchor="t" anchorCtr="0">
            <a:normAutofit/>
          </a:bodyPr>
          <a:lstStyle>
            <a:lvl1pPr algn="l">
              <a:defRPr sz="4600">
                <a:solidFill>
                  <a:schemeClr val="accent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A51277D9-2ACD-423C-7F93-BB9DAF2C87B0}"/>
              </a:ext>
            </a:extLst>
          </p:cNvPr>
          <p:cNvSpPr>
            <a:spLocks noGrp="1"/>
          </p:cNvSpPr>
          <p:nvPr>
            <p:ph idx="12" hasCustomPrompt="1"/>
          </p:nvPr>
        </p:nvSpPr>
        <p:spPr>
          <a:xfrm>
            <a:off x="8891081" y="6445023"/>
            <a:ext cx="3095640" cy="278735"/>
          </a:xfrm>
        </p:spPr>
        <p:txBody>
          <a:bodyPr numCol="1" spcCol="0">
            <a:noAutofit/>
          </a:bodyPr>
          <a:lstStyle>
            <a:lvl1pPr algn="r">
              <a:spcBef>
                <a:spcPts val="300"/>
              </a:spcBef>
              <a:spcAft>
                <a:spcPts val="300"/>
              </a:spcAft>
              <a:defRPr sz="1000" i="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Date</a:t>
            </a:r>
          </a:p>
        </p:txBody>
      </p:sp>
      <p:sp>
        <p:nvSpPr>
          <p:cNvPr id="4" name="Subtitle 2">
            <a:extLst>
              <a:ext uri="{FF2B5EF4-FFF2-40B4-BE49-F238E27FC236}">
                <a16:creationId xmlns:a16="http://schemas.microsoft.com/office/drawing/2014/main" id="{D32A9164-F04F-DDA7-649A-DE500A79FE37}"/>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1"/>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descr="Logo&#10;&#10;Description automatically generated">
            <a:extLst>
              <a:ext uri="{FF2B5EF4-FFF2-40B4-BE49-F238E27FC236}">
                <a16:creationId xmlns:a16="http://schemas.microsoft.com/office/drawing/2014/main" id="{179E2D95-21E8-5D05-2DA5-4A7A56B9B0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4952" y="1431746"/>
            <a:ext cx="1674632" cy="420762"/>
          </a:xfrm>
          <a:prstGeom prst="rect">
            <a:avLst/>
          </a:prstGeom>
        </p:spPr>
      </p:pic>
    </p:spTree>
    <p:extLst>
      <p:ext uri="{BB962C8B-B14F-4D97-AF65-F5344CB8AC3E}">
        <p14:creationId xmlns:p14="http://schemas.microsoft.com/office/powerpoint/2010/main" val="80367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Full - Steel">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0F4B64-29BA-A4A6-5E23-04ADBC69135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2B45F00-4A0D-2358-55FD-8E8C9C94FD0D}"/>
              </a:ext>
            </a:extLst>
          </p:cNvPr>
          <p:cNvSpPr/>
          <p:nvPr/>
        </p:nvSpPr>
        <p:spPr>
          <a:xfrm>
            <a:off x="695949" y="1422570"/>
            <a:ext cx="1457369" cy="1460462"/>
          </a:xfrm>
          <a:custGeom>
            <a:avLst/>
            <a:gdLst>
              <a:gd name="connsiteX0" fmla="*/ 1353235 w 1457369"/>
              <a:gd name="connsiteY0" fmla="*/ 0 h 1460462"/>
              <a:gd name="connsiteX1" fmla="*/ 160197 w 1457369"/>
              <a:gd name="connsiteY1" fmla="*/ 0 h 1460462"/>
              <a:gd name="connsiteX2" fmla="*/ 264074 w 1457369"/>
              <a:gd name="connsiteY2" fmla="*/ 103748 h 1460462"/>
              <a:gd name="connsiteX3" fmla="*/ 1279902 w 1457369"/>
              <a:gd name="connsiteY3" fmla="*/ 103748 h 1460462"/>
              <a:gd name="connsiteX4" fmla="*/ 0 w 1457369"/>
              <a:gd name="connsiteY4" fmla="*/ 1387001 h 1460462"/>
              <a:gd name="connsiteX5" fmla="*/ 73590 w 1457369"/>
              <a:gd name="connsiteY5" fmla="*/ 1460463 h 1460462"/>
              <a:gd name="connsiteX6" fmla="*/ 1353235 w 1457369"/>
              <a:gd name="connsiteY6" fmla="*/ 177596 h 1460462"/>
              <a:gd name="connsiteX7" fmla="*/ 1353235 w 1457369"/>
              <a:gd name="connsiteY7" fmla="*/ 1200126 h 1460462"/>
              <a:gd name="connsiteX8" fmla="*/ 1457369 w 1457369"/>
              <a:gd name="connsiteY8" fmla="*/ 1294466 h 1460462"/>
              <a:gd name="connsiteX9" fmla="*/ 1457369 w 1457369"/>
              <a:gd name="connsiteY9" fmla="*/ 103748 h 1460462"/>
              <a:gd name="connsiteX10" fmla="*/ 1457369 w 1457369"/>
              <a:gd name="connsiteY10" fmla="*/ 0 h 1460462"/>
              <a:gd name="connsiteX11" fmla="*/ 1353235 w 1457369"/>
              <a:gd name="connsiteY11" fmla="*/ 0 h 14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7369" h="1460462">
                <a:moveTo>
                  <a:pt x="1353235" y="0"/>
                </a:moveTo>
                <a:lnTo>
                  <a:pt x="160197" y="0"/>
                </a:lnTo>
                <a:lnTo>
                  <a:pt x="264074" y="103748"/>
                </a:lnTo>
                <a:lnTo>
                  <a:pt x="1279902" y="103748"/>
                </a:lnTo>
                <a:lnTo>
                  <a:pt x="0" y="1387001"/>
                </a:lnTo>
                <a:lnTo>
                  <a:pt x="73590" y="1460463"/>
                </a:lnTo>
                <a:lnTo>
                  <a:pt x="1353235" y="177596"/>
                </a:lnTo>
                <a:lnTo>
                  <a:pt x="1353235" y="1200126"/>
                </a:lnTo>
                <a:lnTo>
                  <a:pt x="1457369" y="1294466"/>
                </a:lnTo>
                <a:lnTo>
                  <a:pt x="1457369" y="103748"/>
                </a:lnTo>
                <a:lnTo>
                  <a:pt x="1457369" y="0"/>
                </a:lnTo>
                <a:lnTo>
                  <a:pt x="1353235" y="0"/>
                </a:lnTo>
                <a:close/>
              </a:path>
            </a:pathLst>
          </a:custGeom>
          <a:solidFill>
            <a:srgbClr val="F0522A"/>
          </a:solidFill>
          <a:ln w="12888"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2482850" y="1255713"/>
            <a:ext cx="6667500" cy="3125787"/>
          </a:xfrm>
        </p:spPr>
        <p:txBody>
          <a:bodyPr anchor="t" anchorCtr="0">
            <a:noAutofit/>
          </a:bodyPr>
          <a:lstStyle>
            <a:lvl1pPr algn="l">
              <a:defRPr sz="6700">
                <a:solidFill>
                  <a:schemeClr val="bg1"/>
                </a:solidFill>
              </a:defRPr>
            </a:lvl1pPr>
          </a:lstStyle>
          <a:p>
            <a:r>
              <a:rPr lang="en-US"/>
              <a:t>Click to edit Master title style</a:t>
            </a:r>
          </a:p>
        </p:txBody>
      </p:sp>
      <p:sp>
        <p:nvSpPr>
          <p:cNvPr id="172" name="Text Placeholder 171">
            <a:extLst>
              <a:ext uri="{FF2B5EF4-FFF2-40B4-BE49-F238E27FC236}">
                <a16:creationId xmlns:a16="http://schemas.microsoft.com/office/drawing/2014/main" id="{C7C18846-2822-2CB5-3682-09F6897F5BB9}"/>
              </a:ext>
            </a:extLst>
          </p:cNvPr>
          <p:cNvSpPr>
            <a:spLocks noGrp="1"/>
          </p:cNvSpPr>
          <p:nvPr>
            <p:ph type="body" sz="quarter" idx="10"/>
          </p:nvPr>
        </p:nvSpPr>
        <p:spPr>
          <a:xfrm>
            <a:off x="4425950" y="4895850"/>
            <a:ext cx="6445250" cy="1651000"/>
          </a:xfrm>
        </p:spPr>
        <p:txBody>
          <a:bodyPr numCol="1" spcCol="0"/>
          <a:lstStyle>
            <a:lvl1pPr>
              <a:defRPr sz="2100" i="1">
                <a:solidFill>
                  <a:schemeClr val="accent3"/>
                </a:solidFill>
              </a:defRPr>
            </a:lvl1pPr>
            <a:lvl2pPr>
              <a:defRPr sz="2100" i="1">
                <a:solidFill>
                  <a:schemeClr val="accent2"/>
                </a:solidFill>
              </a:defRPr>
            </a:lvl2pPr>
            <a:lvl3pPr>
              <a:defRPr sz="2100" i="1">
                <a:solidFill>
                  <a:schemeClr val="accent2"/>
                </a:solidFill>
              </a:defRPr>
            </a:lvl3pPr>
            <a:lvl4pPr>
              <a:defRPr sz="2100" i="1">
                <a:solidFill>
                  <a:schemeClr val="accent2"/>
                </a:solidFill>
              </a:defRPr>
            </a:lvl4pPr>
            <a:lvl5pPr>
              <a:defRPr sz="2100" i="1">
                <a:solidFill>
                  <a:schemeClr val="accent2"/>
                </a:solidFill>
              </a:defRPr>
            </a:lvl5pPr>
          </a:lstStyle>
          <a:p>
            <a:pPr lvl="0"/>
            <a:r>
              <a:rPr lang="en-US"/>
              <a:t>Click to edit Master text styles</a:t>
            </a:r>
          </a:p>
        </p:txBody>
      </p:sp>
      <p:sp>
        <p:nvSpPr>
          <p:cNvPr id="7" name="Content Placeholder 2">
            <a:extLst>
              <a:ext uri="{FF2B5EF4-FFF2-40B4-BE49-F238E27FC236}">
                <a16:creationId xmlns:a16="http://schemas.microsoft.com/office/drawing/2014/main" id="{D007DC57-4711-AB03-C8AF-2A14889A204C}"/>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
        <p:nvSpPr>
          <p:cNvPr id="5" name="Slide Number Placeholder 5">
            <a:extLst>
              <a:ext uri="{FF2B5EF4-FFF2-40B4-BE49-F238E27FC236}">
                <a16:creationId xmlns:a16="http://schemas.microsoft.com/office/drawing/2014/main" id="{496E1396-41C7-B1BB-5F02-6C1169B8AB33}"/>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bg1"/>
                </a:solidFill>
              </a:rPr>
              <a:pPr algn="ctr"/>
              <a:t>‹#›</a:t>
            </a:fld>
            <a:endParaRPr lang="en-US" sz="900">
              <a:solidFill>
                <a:schemeClr val="bg1"/>
              </a:solidFill>
            </a:endParaRPr>
          </a:p>
        </p:txBody>
      </p:sp>
    </p:spTree>
    <p:extLst>
      <p:ext uri="{BB962C8B-B14F-4D97-AF65-F5344CB8AC3E}">
        <p14:creationId xmlns:p14="http://schemas.microsoft.com/office/powerpoint/2010/main" val="42145134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itle Slide - Steel">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136F65-5519-5748-58DD-F416FBE55DEB}"/>
              </a:ext>
            </a:extLst>
          </p:cNvPr>
          <p:cNvSpPr>
            <a:spLocks noGrp="1"/>
          </p:cNvSpPr>
          <p:nvPr>
            <p:ph type="subTitle" idx="1"/>
          </p:nvPr>
        </p:nvSpPr>
        <p:spPr>
          <a:xfrm>
            <a:off x="1875919" y="4739602"/>
            <a:ext cx="6065445" cy="615792"/>
          </a:xfrm>
          <a:noFill/>
        </p:spPr>
        <p:txBody>
          <a:bodyPr tIns="0" bIns="0" numCol="1"/>
          <a:lstStyle>
            <a:lvl1pPr marL="0" indent="0" algn="l">
              <a:buNone/>
              <a:defRPr sz="1800" b="1" i="0">
                <a:solidFill>
                  <a:schemeClr val="accent4"/>
                </a:solidFill>
                <a:latin typeface="Outfi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905000" y="2635871"/>
            <a:ext cx="6528786" cy="1548213"/>
          </a:xfrm>
        </p:spPr>
        <p:txBody>
          <a:bodyPr anchor="t" anchorCtr="0">
            <a:normAutofit/>
          </a:bodyPr>
          <a:lstStyle>
            <a:lvl1pPr algn="l">
              <a:defRPr sz="4600">
                <a:solidFill>
                  <a:schemeClr val="accent4"/>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76D4CFEA-AD6E-3BEA-BD0D-AEDC252517C2}"/>
              </a:ext>
            </a:extLst>
          </p:cNvPr>
          <p:cNvSpPr>
            <a:spLocks noGrp="1"/>
          </p:cNvSpPr>
          <p:nvPr>
            <p:ph idx="12" hasCustomPrompt="1"/>
          </p:nvPr>
        </p:nvSpPr>
        <p:spPr>
          <a:xfrm>
            <a:off x="9523379" y="6445023"/>
            <a:ext cx="2463342" cy="278735"/>
          </a:xfrm>
        </p:spPr>
        <p:txBody>
          <a:bodyPr numCol="1" spcCol="0">
            <a:noAutofit/>
          </a:bodyPr>
          <a:lstStyle>
            <a:lvl1pPr algn="r">
              <a:spcBef>
                <a:spcPts val="300"/>
              </a:spcBef>
              <a:spcAft>
                <a:spcPts val="300"/>
              </a:spcAft>
              <a:defRPr sz="10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Date</a:t>
            </a:r>
          </a:p>
        </p:txBody>
      </p:sp>
      <p:pic>
        <p:nvPicPr>
          <p:cNvPr id="8" name="Picture 7">
            <a:extLst>
              <a:ext uri="{FF2B5EF4-FFF2-40B4-BE49-F238E27FC236}">
                <a16:creationId xmlns:a16="http://schemas.microsoft.com/office/drawing/2014/main" id="{C4A689DC-D37B-0CF2-E6F6-A431022297D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46055" y="1431746"/>
            <a:ext cx="1492426" cy="420762"/>
          </a:xfrm>
          <a:prstGeom prst="rect">
            <a:avLst/>
          </a:prstGeom>
        </p:spPr>
      </p:pic>
    </p:spTree>
    <p:extLst>
      <p:ext uri="{BB962C8B-B14F-4D97-AF65-F5344CB8AC3E}">
        <p14:creationId xmlns:p14="http://schemas.microsoft.com/office/powerpoint/2010/main" val="198551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Divider Slide w/image - White">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F8133F-ECAA-6B60-8231-63D7B57372C5}"/>
              </a:ext>
            </a:extLst>
          </p:cNvPr>
          <p:cNvSpPr/>
          <p:nvPr/>
        </p:nvSpPr>
        <p:spPr>
          <a:xfrm>
            <a:off x="0" y="0"/>
            <a:ext cx="12192000" cy="6868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5AA75544-E969-B4AD-6108-D531937CC91F}"/>
              </a:ext>
            </a:extLst>
          </p:cNvPr>
          <p:cNvSpPr>
            <a:spLocks noGrp="1"/>
          </p:cNvSpPr>
          <p:nvPr>
            <p:ph type="pic" sz="quarter" idx="10"/>
          </p:nvPr>
        </p:nvSpPr>
        <p:spPr>
          <a:xfrm>
            <a:off x="5480050" y="0"/>
            <a:ext cx="6711950" cy="6858000"/>
          </a:xfrm>
        </p:spPr>
        <p:txBody>
          <a:bodyPr/>
          <a:lstStyle/>
          <a:p>
            <a:r>
              <a:rPr lang="en-US"/>
              <a:t>Click icon to add picture</a:t>
            </a:r>
          </a:p>
        </p:txBody>
      </p:sp>
      <p:sp>
        <p:nvSpPr>
          <p:cNvPr id="6" name="Freeform: Shape 54">
            <a:extLst>
              <a:ext uri="{FF2B5EF4-FFF2-40B4-BE49-F238E27FC236}">
                <a16:creationId xmlns:a16="http://schemas.microsoft.com/office/drawing/2014/main" id="{0B28F2D1-0450-9173-1799-FAAF547F3D2D}"/>
              </a:ext>
            </a:extLst>
          </p:cNvPr>
          <p:cNvSpPr/>
          <p:nvPr/>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D0D329CF-2058-5444-6197-836A18C27518}"/>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898C888C-0B26-783E-C8DD-285EE5C7D0CA}"/>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6680249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ivider Slide w/image - Platinum">
    <p:bg>
      <p:bgPr>
        <a:solidFill>
          <a:schemeClr val="accent4"/>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5AA75544-E969-B4AD-6108-D531937CC91F}"/>
              </a:ext>
            </a:extLst>
          </p:cNvPr>
          <p:cNvSpPr>
            <a:spLocks noGrp="1"/>
          </p:cNvSpPr>
          <p:nvPr>
            <p:ph type="pic" sz="quarter" idx="10"/>
          </p:nvPr>
        </p:nvSpPr>
        <p:spPr>
          <a:xfrm>
            <a:off x="5480050" y="0"/>
            <a:ext cx="6711950" cy="6858000"/>
          </a:xfrm>
        </p:spPr>
        <p:txBody>
          <a:bodyPr/>
          <a:lstStyle/>
          <a:p>
            <a:r>
              <a:rPr lang="en-US"/>
              <a:t>Click icon to add picture</a:t>
            </a:r>
          </a:p>
        </p:txBody>
      </p:sp>
      <p:sp>
        <p:nvSpPr>
          <p:cNvPr id="3" name="Freeform: Shape 54">
            <a:extLst>
              <a:ext uri="{FF2B5EF4-FFF2-40B4-BE49-F238E27FC236}">
                <a16:creationId xmlns:a16="http://schemas.microsoft.com/office/drawing/2014/main" id="{6AE56EA0-D173-F25A-CFA3-9E364339CA75}"/>
              </a:ext>
            </a:extLst>
          </p:cNvPr>
          <p:cNvSpPr/>
          <p:nvPr/>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D64B630C-1C51-3A96-DC67-4F60C60C4C79}"/>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0E369C34-77C0-8157-D7A7-2F31EFEE0A4E}"/>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6250699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Divider Slide Full - Platinum">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0F4B64-29BA-A4A6-5E23-04ADBC691350}"/>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2B45F00-4A0D-2358-55FD-8E8C9C94FD0D}"/>
              </a:ext>
            </a:extLst>
          </p:cNvPr>
          <p:cNvSpPr/>
          <p:nvPr/>
        </p:nvSpPr>
        <p:spPr>
          <a:xfrm>
            <a:off x="695949" y="1422570"/>
            <a:ext cx="1457369" cy="1460462"/>
          </a:xfrm>
          <a:custGeom>
            <a:avLst/>
            <a:gdLst>
              <a:gd name="connsiteX0" fmla="*/ 1353235 w 1457369"/>
              <a:gd name="connsiteY0" fmla="*/ 0 h 1460462"/>
              <a:gd name="connsiteX1" fmla="*/ 160197 w 1457369"/>
              <a:gd name="connsiteY1" fmla="*/ 0 h 1460462"/>
              <a:gd name="connsiteX2" fmla="*/ 264074 w 1457369"/>
              <a:gd name="connsiteY2" fmla="*/ 103748 h 1460462"/>
              <a:gd name="connsiteX3" fmla="*/ 1279902 w 1457369"/>
              <a:gd name="connsiteY3" fmla="*/ 103748 h 1460462"/>
              <a:gd name="connsiteX4" fmla="*/ 0 w 1457369"/>
              <a:gd name="connsiteY4" fmla="*/ 1387001 h 1460462"/>
              <a:gd name="connsiteX5" fmla="*/ 73590 w 1457369"/>
              <a:gd name="connsiteY5" fmla="*/ 1460463 h 1460462"/>
              <a:gd name="connsiteX6" fmla="*/ 1353235 w 1457369"/>
              <a:gd name="connsiteY6" fmla="*/ 177596 h 1460462"/>
              <a:gd name="connsiteX7" fmla="*/ 1353235 w 1457369"/>
              <a:gd name="connsiteY7" fmla="*/ 1200126 h 1460462"/>
              <a:gd name="connsiteX8" fmla="*/ 1457369 w 1457369"/>
              <a:gd name="connsiteY8" fmla="*/ 1294466 h 1460462"/>
              <a:gd name="connsiteX9" fmla="*/ 1457369 w 1457369"/>
              <a:gd name="connsiteY9" fmla="*/ 103748 h 1460462"/>
              <a:gd name="connsiteX10" fmla="*/ 1457369 w 1457369"/>
              <a:gd name="connsiteY10" fmla="*/ 0 h 1460462"/>
              <a:gd name="connsiteX11" fmla="*/ 1353235 w 1457369"/>
              <a:gd name="connsiteY11" fmla="*/ 0 h 14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7369" h="1460462">
                <a:moveTo>
                  <a:pt x="1353235" y="0"/>
                </a:moveTo>
                <a:lnTo>
                  <a:pt x="160197" y="0"/>
                </a:lnTo>
                <a:lnTo>
                  <a:pt x="264074" y="103748"/>
                </a:lnTo>
                <a:lnTo>
                  <a:pt x="1279902" y="103748"/>
                </a:lnTo>
                <a:lnTo>
                  <a:pt x="0" y="1387001"/>
                </a:lnTo>
                <a:lnTo>
                  <a:pt x="73590" y="1460463"/>
                </a:lnTo>
                <a:lnTo>
                  <a:pt x="1353235" y="177596"/>
                </a:lnTo>
                <a:lnTo>
                  <a:pt x="1353235" y="1200126"/>
                </a:lnTo>
                <a:lnTo>
                  <a:pt x="1457369" y="1294466"/>
                </a:lnTo>
                <a:lnTo>
                  <a:pt x="1457369" y="103748"/>
                </a:lnTo>
                <a:lnTo>
                  <a:pt x="1457369" y="0"/>
                </a:lnTo>
                <a:lnTo>
                  <a:pt x="1353235" y="0"/>
                </a:lnTo>
                <a:close/>
              </a:path>
            </a:pathLst>
          </a:custGeom>
          <a:solidFill>
            <a:srgbClr val="F0522A"/>
          </a:solidFill>
          <a:ln w="12888"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2482850" y="1255713"/>
            <a:ext cx="6667500" cy="3125787"/>
          </a:xfrm>
        </p:spPr>
        <p:txBody>
          <a:bodyPr anchor="t" anchorCtr="0">
            <a:noAutofit/>
          </a:bodyPr>
          <a:lstStyle>
            <a:lvl1pPr algn="l">
              <a:defRPr sz="6700">
                <a:solidFill>
                  <a:schemeClr val="accent1"/>
                </a:solidFill>
              </a:defRPr>
            </a:lvl1pPr>
          </a:lstStyle>
          <a:p>
            <a:r>
              <a:rPr lang="en-US"/>
              <a:t>Click to edit Master title style</a:t>
            </a:r>
          </a:p>
        </p:txBody>
      </p:sp>
      <p:sp>
        <p:nvSpPr>
          <p:cNvPr id="172" name="Text Placeholder 171">
            <a:extLst>
              <a:ext uri="{FF2B5EF4-FFF2-40B4-BE49-F238E27FC236}">
                <a16:creationId xmlns:a16="http://schemas.microsoft.com/office/drawing/2014/main" id="{C7C18846-2822-2CB5-3682-09F6897F5BB9}"/>
              </a:ext>
            </a:extLst>
          </p:cNvPr>
          <p:cNvSpPr>
            <a:spLocks noGrp="1"/>
          </p:cNvSpPr>
          <p:nvPr>
            <p:ph type="body" sz="quarter" idx="10"/>
          </p:nvPr>
        </p:nvSpPr>
        <p:spPr>
          <a:xfrm>
            <a:off x="4425950" y="4895850"/>
            <a:ext cx="6445250" cy="1651000"/>
          </a:xfrm>
        </p:spPr>
        <p:txBody>
          <a:bodyPr numCol="1" spcCol="0"/>
          <a:lstStyle>
            <a:lvl1pPr>
              <a:defRPr sz="2100" i="1">
                <a:solidFill>
                  <a:schemeClr val="tx1">
                    <a:lumMod val="50000"/>
                    <a:lumOff val="50000"/>
                  </a:schemeClr>
                </a:solidFill>
              </a:defRPr>
            </a:lvl1pPr>
            <a:lvl2pPr>
              <a:defRPr sz="2100" i="1">
                <a:solidFill>
                  <a:schemeClr val="accent2"/>
                </a:solidFill>
              </a:defRPr>
            </a:lvl2pPr>
            <a:lvl3pPr>
              <a:defRPr sz="2100" i="1">
                <a:solidFill>
                  <a:schemeClr val="accent2"/>
                </a:solidFill>
              </a:defRPr>
            </a:lvl3pPr>
            <a:lvl4pPr>
              <a:defRPr sz="2100" i="1">
                <a:solidFill>
                  <a:schemeClr val="accent2"/>
                </a:solidFill>
              </a:defRPr>
            </a:lvl4pPr>
            <a:lvl5pPr>
              <a:defRPr sz="2100" i="1">
                <a:solidFill>
                  <a:schemeClr val="accent2"/>
                </a:solidFill>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67C0CE33-76BB-3B40-58CF-691261A5ED5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B7B531C2-AD84-2C53-671D-F31A87405A4F}"/>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8616757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Divider Slide Full - Steel">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0F4B64-29BA-A4A6-5E23-04ADBC691350}"/>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2B45F00-4A0D-2358-55FD-8E8C9C94FD0D}"/>
              </a:ext>
            </a:extLst>
          </p:cNvPr>
          <p:cNvSpPr/>
          <p:nvPr/>
        </p:nvSpPr>
        <p:spPr>
          <a:xfrm>
            <a:off x="695949" y="1422570"/>
            <a:ext cx="1457369" cy="1460462"/>
          </a:xfrm>
          <a:custGeom>
            <a:avLst/>
            <a:gdLst>
              <a:gd name="connsiteX0" fmla="*/ 1353235 w 1457369"/>
              <a:gd name="connsiteY0" fmla="*/ 0 h 1460462"/>
              <a:gd name="connsiteX1" fmla="*/ 160197 w 1457369"/>
              <a:gd name="connsiteY1" fmla="*/ 0 h 1460462"/>
              <a:gd name="connsiteX2" fmla="*/ 264074 w 1457369"/>
              <a:gd name="connsiteY2" fmla="*/ 103748 h 1460462"/>
              <a:gd name="connsiteX3" fmla="*/ 1279902 w 1457369"/>
              <a:gd name="connsiteY3" fmla="*/ 103748 h 1460462"/>
              <a:gd name="connsiteX4" fmla="*/ 0 w 1457369"/>
              <a:gd name="connsiteY4" fmla="*/ 1387001 h 1460462"/>
              <a:gd name="connsiteX5" fmla="*/ 73590 w 1457369"/>
              <a:gd name="connsiteY5" fmla="*/ 1460463 h 1460462"/>
              <a:gd name="connsiteX6" fmla="*/ 1353235 w 1457369"/>
              <a:gd name="connsiteY6" fmla="*/ 177596 h 1460462"/>
              <a:gd name="connsiteX7" fmla="*/ 1353235 w 1457369"/>
              <a:gd name="connsiteY7" fmla="*/ 1200126 h 1460462"/>
              <a:gd name="connsiteX8" fmla="*/ 1457369 w 1457369"/>
              <a:gd name="connsiteY8" fmla="*/ 1294466 h 1460462"/>
              <a:gd name="connsiteX9" fmla="*/ 1457369 w 1457369"/>
              <a:gd name="connsiteY9" fmla="*/ 103748 h 1460462"/>
              <a:gd name="connsiteX10" fmla="*/ 1457369 w 1457369"/>
              <a:gd name="connsiteY10" fmla="*/ 0 h 1460462"/>
              <a:gd name="connsiteX11" fmla="*/ 1353235 w 1457369"/>
              <a:gd name="connsiteY11" fmla="*/ 0 h 14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7369" h="1460462">
                <a:moveTo>
                  <a:pt x="1353235" y="0"/>
                </a:moveTo>
                <a:lnTo>
                  <a:pt x="160197" y="0"/>
                </a:lnTo>
                <a:lnTo>
                  <a:pt x="264074" y="103748"/>
                </a:lnTo>
                <a:lnTo>
                  <a:pt x="1279902" y="103748"/>
                </a:lnTo>
                <a:lnTo>
                  <a:pt x="0" y="1387001"/>
                </a:lnTo>
                <a:lnTo>
                  <a:pt x="73590" y="1460463"/>
                </a:lnTo>
                <a:lnTo>
                  <a:pt x="1353235" y="177596"/>
                </a:lnTo>
                <a:lnTo>
                  <a:pt x="1353235" y="1200126"/>
                </a:lnTo>
                <a:lnTo>
                  <a:pt x="1457369" y="1294466"/>
                </a:lnTo>
                <a:lnTo>
                  <a:pt x="1457369" y="103748"/>
                </a:lnTo>
                <a:lnTo>
                  <a:pt x="1457369" y="0"/>
                </a:lnTo>
                <a:lnTo>
                  <a:pt x="1353235" y="0"/>
                </a:lnTo>
                <a:close/>
              </a:path>
            </a:pathLst>
          </a:custGeom>
          <a:solidFill>
            <a:srgbClr val="F0522A"/>
          </a:solidFill>
          <a:ln w="12888"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2482850" y="1255713"/>
            <a:ext cx="6667500" cy="3125787"/>
          </a:xfrm>
        </p:spPr>
        <p:txBody>
          <a:bodyPr anchor="t" anchorCtr="0">
            <a:noAutofit/>
          </a:bodyPr>
          <a:lstStyle>
            <a:lvl1pPr algn="l">
              <a:defRPr sz="6700">
                <a:solidFill>
                  <a:schemeClr val="bg1"/>
                </a:solidFill>
              </a:defRPr>
            </a:lvl1pPr>
          </a:lstStyle>
          <a:p>
            <a:r>
              <a:rPr lang="en-US"/>
              <a:t>Click to edit Master title style</a:t>
            </a:r>
          </a:p>
        </p:txBody>
      </p:sp>
      <p:sp>
        <p:nvSpPr>
          <p:cNvPr id="172" name="Text Placeholder 171">
            <a:extLst>
              <a:ext uri="{FF2B5EF4-FFF2-40B4-BE49-F238E27FC236}">
                <a16:creationId xmlns:a16="http://schemas.microsoft.com/office/drawing/2014/main" id="{C7C18846-2822-2CB5-3682-09F6897F5BB9}"/>
              </a:ext>
            </a:extLst>
          </p:cNvPr>
          <p:cNvSpPr>
            <a:spLocks noGrp="1"/>
          </p:cNvSpPr>
          <p:nvPr>
            <p:ph type="body" sz="quarter" idx="10"/>
          </p:nvPr>
        </p:nvSpPr>
        <p:spPr>
          <a:xfrm>
            <a:off x="4425950" y="4895850"/>
            <a:ext cx="6445250" cy="1651000"/>
          </a:xfrm>
        </p:spPr>
        <p:txBody>
          <a:bodyPr numCol="1" spcCol="0"/>
          <a:lstStyle>
            <a:lvl1pPr>
              <a:defRPr sz="2100" i="1">
                <a:solidFill>
                  <a:schemeClr val="accent3"/>
                </a:solidFill>
              </a:defRPr>
            </a:lvl1pPr>
            <a:lvl2pPr>
              <a:defRPr sz="2100" i="1">
                <a:solidFill>
                  <a:schemeClr val="accent2"/>
                </a:solidFill>
              </a:defRPr>
            </a:lvl2pPr>
            <a:lvl3pPr>
              <a:defRPr sz="2100" i="1">
                <a:solidFill>
                  <a:schemeClr val="accent2"/>
                </a:solidFill>
              </a:defRPr>
            </a:lvl3pPr>
            <a:lvl4pPr>
              <a:defRPr sz="2100" i="1">
                <a:solidFill>
                  <a:schemeClr val="accent2"/>
                </a:solidFill>
              </a:defRPr>
            </a:lvl4pPr>
            <a:lvl5pPr>
              <a:defRPr sz="2100" i="1">
                <a:solidFill>
                  <a:schemeClr val="accent2"/>
                </a:solidFill>
              </a:defRPr>
            </a:lvl5pPr>
          </a:lstStyle>
          <a:p>
            <a:pPr lvl="0"/>
            <a:r>
              <a:rPr lang="en-US"/>
              <a:t>Click to edit Master text styles</a:t>
            </a:r>
          </a:p>
        </p:txBody>
      </p:sp>
      <p:sp>
        <p:nvSpPr>
          <p:cNvPr id="7" name="Content Placeholder 2">
            <a:extLst>
              <a:ext uri="{FF2B5EF4-FFF2-40B4-BE49-F238E27FC236}">
                <a16:creationId xmlns:a16="http://schemas.microsoft.com/office/drawing/2014/main" id="{D007DC57-4711-AB03-C8AF-2A14889A204C}"/>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496E1396-41C7-B1BB-5F02-6C1169B8AB33}"/>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bg1"/>
                </a:solidFill>
              </a:rPr>
              <a:pPr algn="ctr"/>
              <a:t>‹#›</a:t>
            </a:fld>
            <a:endParaRPr lang="en-US" sz="900">
              <a:solidFill>
                <a:schemeClr val="bg1"/>
              </a:solidFill>
            </a:endParaRPr>
          </a:p>
        </p:txBody>
      </p:sp>
    </p:spTree>
    <p:extLst>
      <p:ext uri="{BB962C8B-B14F-4D97-AF65-F5344CB8AC3E}">
        <p14:creationId xmlns:p14="http://schemas.microsoft.com/office/powerpoint/2010/main" val="13465222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Divider Slide - Power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5"/>
                </a:solidFill>
                <a:latin typeface="Outfit Light" pitchFamily="2" charset="0"/>
              </a:defRPr>
            </a:lvl1pPr>
          </a:lstStyle>
          <a:p>
            <a:r>
              <a:rPr lang="en-US"/>
              <a:t>future</a:t>
            </a:r>
          </a:p>
        </p:txBody>
      </p:sp>
      <p:sp>
        <p:nvSpPr>
          <p:cNvPr id="43" name="Freeform: Shape 42">
            <a:extLst>
              <a:ext uri="{FF2B5EF4-FFF2-40B4-BE49-F238E27FC236}">
                <a16:creationId xmlns:a16="http://schemas.microsoft.com/office/drawing/2014/main" id="{6C064BB9-6EFE-1F08-DE1F-FF3D33277DAA}"/>
              </a:ext>
            </a:extLst>
          </p:cNvPr>
          <p:cNvSpPr/>
          <p:nvPr/>
        </p:nvSpPr>
        <p:spPr>
          <a:xfrm>
            <a:off x="10030948" y="738346"/>
            <a:ext cx="1472577" cy="1417287"/>
          </a:xfrm>
          <a:custGeom>
            <a:avLst/>
            <a:gdLst>
              <a:gd name="connsiteX0" fmla="*/ 1367411 w 1472577"/>
              <a:gd name="connsiteY0" fmla="*/ 0 h 1417287"/>
              <a:gd name="connsiteX1" fmla="*/ 162002 w 1472577"/>
              <a:gd name="connsiteY1" fmla="*/ 0 h 1417287"/>
              <a:gd name="connsiteX2" fmla="*/ 266781 w 1472577"/>
              <a:gd name="connsiteY2" fmla="*/ 100784 h 1417287"/>
              <a:gd name="connsiteX3" fmla="*/ 1293305 w 1472577"/>
              <a:gd name="connsiteY3" fmla="*/ 100784 h 1417287"/>
              <a:gd name="connsiteX4" fmla="*/ 0 w 1472577"/>
              <a:gd name="connsiteY4" fmla="*/ 1346018 h 1417287"/>
              <a:gd name="connsiteX5" fmla="*/ 74492 w 1472577"/>
              <a:gd name="connsiteY5" fmla="*/ 1417288 h 1417287"/>
              <a:gd name="connsiteX6" fmla="*/ 1367411 w 1472577"/>
              <a:gd name="connsiteY6" fmla="*/ 172441 h 1417287"/>
              <a:gd name="connsiteX7" fmla="*/ 1367411 w 1472577"/>
              <a:gd name="connsiteY7" fmla="*/ 1164555 h 1417287"/>
              <a:gd name="connsiteX8" fmla="*/ 1472577 w 1472577"/>
              <a:gd name="connsiteY8" fmla="*/ 1256189 h 1417287"/>
              <a:gd name="connsiteX9" fmla="*/ 1472577 w 1472577"/>
              <a:gd name="connsiteY9" fmla="*/ 100784 h 1417287"/>
              <a:gd name="connsiteX10" fmla="*/ 1472577 w 1472577"/>
              <a:gd name="connsiteY10" fmla="*/ 0 h 1417287"/>
              <a:gd name="connsiteX11" fmla="*/ 1367411 w 1472577"/>
              <a:gd name="connsiteY11" fmla="*/ 0 h 141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7" h="1417287">
                <a:moveTo>
                  <a:pt x="1367411" y="0"/>
                </a:moveTo>
                <a:lnTo>
                  <a:pt x="162002" y="0"/>
                </a:lnTo>
                <a:lnTo>
                  <a:pt x="266781" y="100784"/>
                </a:lnTo>
                <a:lnTo>
                  <a:pt x="1293305" y="100784"/>
                </a:lnTo>
                <a:lnTo>
                  <a:pt x="0" y="1346018"/>
                </a:lnTo>
                <a:lnTo>
                  <a:pt x="74492" y="1417288"/>
                </a:lnTo>
                <a:lnTo>
                  <a:pt x="1367411" y="172441"/>
                </a:lnTo>
                <a:lnTo>
                  <a:pt x="1367411" y="1164555"/>
                </a:lnTo>
                <a:lnTo>
                  <a:pt x="1472577" y="1256189"/>
                </a:lnTo>
                <a:lnTo>
                  <a:pt x="1472577" y="100784"/>
                </a:lnTo>
                <a:lnTo>
                  <a:pt x="1472577" y="0"/>
                </a:lnTo>
                <a:lnTo>
                  <a:pt x="1367411" y="0"/>
                </a:lnTo>
                <a:close/>
              </a:path>
            </a:pathLst>
          </a:custGeom>
          <a:solidFill>
            <a:srgbClr val="F0512C"/>
          </a:solidFill>
          <a:ln w="12888" cap="flat">
            <a:noFill/>
            <a:prstDash val="solid"/>
            <a:miter/>
          </a:ln>
        </p:spPr>
        <p:txBody>
          <a:bodyPr rtlCol="0" anchor="ctr"/>
          <a:lstStyle/>
          <a:p>
            <a:endParaRPr lang="en-US"/>
          </a:p>
        </p:txBody>
      </p:sp>
      <p:sp>
        <p:nvSpPr>
          <p:cNvPr id="4" name="Slide Number Placeholder 5">
            <a:extLst>
              <a:ext uri="{FF2B5EF4-FFF2-40B4-BE49-F238E27FC236}">
                <a16:creationId xmlns:a16="http://schemas.microsoft.com/office/drawing/2014/main" id="{BE80CBB6-3B98-22CE-31A3-6DF1157E069F}"/>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3" name="Content Placeholder 2">
            <a:extLst>
              <a:ext uri="{FF2B5EF4-FFF2-40B4-BE49-F238E27FC236}">
                <a16:creationId xmlns:a16="http://schemas.microsoft.com/office/drawing/2014/main" id="{E7A50E9F-6473-F7A6-7C5C-75DB8F6D9790}"/>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7376245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Divider Slide - Power - Steel">
    <p:bg>
      <p:bgPr>
        <a:solidFill>
          <a:srgbClr val="142C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rgbClr val="E5EDF8"/>
                </a:solidFill>
                <a:latin typeface="Outfit Light" pitchFamily="2" charset="0"/>
              </a:defRPr>
            </a:lvl1pPr>
          </a:lstStyle>
          <a:p>
            <a:r>
              <a:rPr lang="en-US"/>
              <a:t>future</a:t>
            </a:r>
          </a:p>
        </p:txBody>
      </p:sp>
      <p:sp>
        <p:nvSpPr>
          <p:cNvPr id="43" name="Freeform: Shape 42">
            <a:extLst>
              <a:ext uri="{FF2B5EF4-FFF2-40B4-BE49-F238E27FC236}">
                <a16:creationId xmlns:a16="http://schemas.microsoft.com/office/drawing/2014/main" id="{6C064BB9-6EFE-1F08-DE1F-FF3D33277DAA}"/>
              </a:ext>
            </a:extLst>
          </p:cNvPr>
          <p:cNvSpPr/>
          <p:nvPr/>
        </p:nvSpPr>
        <p:spPr>
          <a:xfrm>
            <a:off x="10030948" y="738346"/>
            <a:ext cx="1472577" cy="1417287"/>
          </a:xfrm>
          <a:custGeom>
            <a:avLst/>
            <a:gdLst>
              <a:gd name="connsiteX0" fmla="*/ 1367411 w 1472577"/>
              <a:gd name="connsiteY0" fmla="*/ 0 h 1417287"/>
              <a:gd name="connsiteX1" fmla="*/ 162002 w 1472577"/>
              <a:gd name="connsiteY1" fmla="*/ 0 h 1417287"/>
              <a:gd name="connsiteX2" fmla="*/ 266781 w 1472577"/>
              <a:gd name="connsiteY2" fmla="*/ 100784 h 1417287"/>
              <a:gd name="connsiteX3" fmla="*/ 1293305 w 1472577"/>
              <a:gd name="connsiteY3" fmla="*/ 100784 h 1417287"/>
              <a:gd name="connsiteX4" fmla="*/ 0 w 1472577"/>
              <a:gd name="connsiteY4" fmla="*/ 1346018 h 1417287"/>
              <a:gd name="connsiteX5" fmla="*/ 74492 w 1472577"/>
              <a:gd name="connsiteY5" fmla="*/ 1417288 h 1417287"/>
              <a:gd name="connsiteX6" fmla="*/ 1367411 w 1472577"/>
              <a:gd name="connsiteY6" fmla="*/ 172441 h 1417287"/>
              <a:gd name="connsiteX7" fmla="*/ 1367411 w 1472577"/>
              <a:gd name="connsiteY7" fmla="*/ 1164555 h 1417287"/>
              <a:gd name="connsiteX8" fmla="*/ 1472577 w 1472577"/>
              <a:gd name="connsiteY8" fmla="*/ 1256189 h 1417287"/>
              <a:gd name="connsiteX9" fmla="*/ 1472577 w 1472577"/>
              <a:gd name="connsiteY9" fmla="*/ 100784 h 1417287"/>
              <a:gd name="connsiteX10" fmla="*/ 1472577 w 1472577"/>
              <a:gd name="connsiteY10" fmla="*/ 0 h 1417287"/>
              <a:gd name="connsiteX11" fmla="*/ 1367411 w 1472577"/>
              <a:gd name="connsiteY11" fmla="*/ 0 h 141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7" h="1417287">
                <a:moveTo>
                  <a:pt x="1367411" y="0"/>
                </a:moveTo>
                <a:lnTo>
                  <a:pt x="162002" y="0"/>
                </a:lnTo>
                <a:lnTo>
                  <a:pt x="266781" y="100784"/>
                </a:lnTo>
                <a:lnTo>
                  <a:pt x="1293305" y="100784"/>
                </a:lnTo>
                <a:lnTo>
                  <a:pt x="0" y="1346018"/>
                </a:lnTo>
                <a:lnTo>
                  <a:pt x="74492" y="1417288"/>
                </a:lnTo>
                <a:lnTo>
                  <a:pt x="1367411" y="172441"/>
                </a:lnTo>
                <a:lnTo>
                  <a:pt x="1367411" y="1164555"/>
                </a:lnTo>
                <a:lnTo>
                  <a:pt x="1472577" y="1256189"/>
                </a:lnTo>
                <a:lnTo>
                  <a:pt x="1472577" y="100784"/>
                </a:lnTo>
                <a:lnTo>
                  <a:pt x="1472577" y="0"/>
                </a:lnTo>
                <a:lnTo>
                  <a:pt x="1367411" y="0"/>
                </a:lnTo>
                <a:close/>
              </a:path>
            </a:pathLst>
          </a:custGeom>
          <a:solidFill>
            <a:srgbClr val="F0512C"/>
          </a:solidFill>
          <a:ln w="12888" cap="flat">
            <a:noFill/>
            <a:prstDash val="solid"/>
            <a:miter/>
          </a:ln>
        </p:spPr>
        <p:txBody>
          <a:bodyPr rtlCol="0" anchor="ctr"/>
          <a:lstStyle/>
          <a:p>
            <a:endParaRPr lang="en-US"/>
          </a:p>
        </p:txBody>
      </p:sp>
      <p:sp>
        <p:nvSpPr>
          <p:cNvPr id="4" name="Slide Number Placeholder 5">
            <a:extLst>
              <a:ext uri="{FF2B5EF4-FFF2-40B4-BE49-F238E27FC236}">
                <a16:creationId xmlns:a16="http://schemas.microsoft.com/office/drawing/2014/main" id="{BE80CBB6-3B98-22CE-31A3-6DF1157E069F}"/>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3" name="Content Placeholder 2">
            <a:extLst>
              <a:ext uri="{FF2B5EF4-FFF2-40B4-BE49-F238E27FC236}">
                <a16:creationId xmlns:a16="http://schemas.microsoft.com/office/drawing/2014/main" id="{E7A50E9F-6473-F7A6-7C5C-75DB8F6D9790}"/>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1268474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1_Internal Slide w/text - White">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6" name="Freeform: Shape 54">
            <a:extLst>
              <a:ext uri="{FF2B5EF4-FFF2-40B4-BE49-F238E27FC236}">
                <a16:creationId xmlns:a16="http://schemas.microsoft.com/office/drawing/2014/main" id="{0B28F2D1-0450-9173-1799-FAAF547F3D2D}"/>
              </a:ext>
            </a:extLst>
          </p:cNvPr>
          <p:cNvSpPr/>
          <p:nvPr/>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D0D329CF-2058-5444-6197-836A18C27518}"/>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666809D8-08F3-3C3E-A532-A1FC049D1B8D}"/>
              </a:ext>
            </a:extLst>
          </p:cNvPr>
          <p:cNvSpPr>
            <a:spLocks noGrp="1"/>
          </p:cNvSpPr>
          <p:nvPr>
            <p:ph idx="1"/>
          </p:nvPr>
        </p:nvSpPr>
        <p:spPr>
          <a:xfrm>
            <a:off x="7200902" y="517794"/>
            <a:ext cx="4070350" cy="5727120"/>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F73E556-955A-7C12-35AB-F8C217C888E9}"/>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8241074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Internal Slide w/text - platinum">
    <p:bg>
      <p:bgPr>
        <a:solidFill>
          <a:schemeClr val="accent4"/>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accent1"/>
                </a:solidFill>
              </a:defRPr>
            </a:lvl1pPr>
          </a:lstStyle>
          <a:p>
            <a:r>
              <a:rPr lang="en-US"/>
              <a:t>Click to edit Master title style</a:t>
            </a:r>
          </a:p>
        </p:txBody>
      </p:sp>
      <p:sp>
        <p:nvSpPr>
          <p:cNvPr id="3" name="Freeform: Shape 54">
            <a:extLst>
              <a:ext uri="{FF2B5EF4-FFF2-40B4-BE49-F238E27FC236}">
                <a16:creationId xmlns:a16="http://schemas.microsoft.com/office/drawing/2014/main" id="{6AE56EA0-D173-F25A-CFA3-9E364339CA75}"/>
              </a:ext>
            </a:extLst>
          </p:cNvPr>
          <p:cNvSpPr/>
          <p:nvPr/>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D64B630C-1C51-3A96-DC67-4F60C60C4C79}"/>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71334F36-E631-69B0-5A4E-6FE9878F2537}"/>
              </a:ext>
            </a:extLst>
          </p:cNvPr>
          <p:cNvSpPr>
            <a:spLocks noGrp="1"/>
          </p:cNvSpPr>
          <p:nvPr>
            <p:ph idx="1"/>
          </p:nvPr>
        </p:nvSpPr>
        <p:spPr>
          <a:xfrm>
            <a:off x="7200902" y="517794"/>
            <a:ext cx="4070350" cy="5727120"/>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EA91E68D-B7A1-85CF-3F3E-DBBEA2EF6283}"/>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2003509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Internal Slide w/text - Steel">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F8133F-ECAA-6B60-8231-63D7B57372C5}"/>
              </a:ext>
            </a:extLst>
          </p:cNvPr>
          <p:cNvSpPr/>
          <p:nvPr/>
        </p:nvSpPr>
        <p:spPr>
          <a:xfrm>
            <a:off x="0" y="0"/>
            <a:ext cx="12192000" cy="68686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B9BB8F0-85EC-4D39-CE63-DE684648F525}"/>
              </a:ext>
            </a:extLst>
          </p:cNvPr>
          <p:cNvSpPr/>
          <p:nvPr/>
        </p:nvSpPr>
        <p:spPr>
          <a:xfrm>
            <a:off x="555506" y="1786987"/>
            <a:ext cx="824293" cy="826074"/>
          </a:xfrm>
          <a:custGeom>
            <a:avLst/>
            <a:gdLst>
              <a:gd name="connsiteX0" fmla="*/ 765397 w 824293"/>
              <a:gd name="connsiteY0" fmla="*/ 0 h 826074"/>
              <a:gd name="connsiteX1" fmla="*/ 90571 w 824293"/>
              <a:gd name="connsiteY1" fmla="*/ 0 h 826074"/>
              <a:gd name="connsiteX2" fmla="*/ 149340 w 824293"/>
              <a:gd name="connsiteY2" fmla="*/ 58769 h 826074"/>
              <a:gd name="connsiteX3" fmla="*/ 723928 w 824293"/>
              <a:gd name="connsiteY3" fmla="*/ 58769 h 826074"/>
              <a:gd name="connsiteX4" fmla="*/ 0 w 824293"/>
              <a:gd name="connsiteY4" fmla="*/ 784605 h 826074"/>
              <a:gd name="connsiteX5" fmla="*/ 41596 w 824293"/>
              <a:gd name="connsiteY5" fmla="*/ 826074 h 826074"/>
              <a:gd name="connsiteX6" fmla="*/ 765397 w 824293"/>
              <a:gd name="connsiteY6" fmla="*/ 100493 h 826074"/>
              <a:gd name="connsiteX7" fmla="*/ 765397 w 824293"/>
              <a:gd name="connsiteY7" fmla="*/ 678770 h 826074"/>
              <a:gd name="connsiteX8" fmla="*/ 824293 w 824293"/>
              <a:gd name="connsiteY8" fmla="*/ 732196 h 826074"/>
              <a:gd name="connsiteX9" fmla="*/ 824293 w 824293"/>
              <a:gd name="connsiteY9" fmla="*/ 58769 h 826074"/>
              <a:gd name="connsiteX10" fmla="*/ 824293 w 824293"/>
              <a:gd name="connsiteY10" fmla="*/ 0 h 826074"/>
              <a:gd name="connsiteX11" fmla="*/ 765397 w 824293"/>
              <a:gd name="connsiteY11" fmla="*/ 0 h 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293" h="826074">
                <a:moveTo>
                  <a:pt x="765397" y="0"/>
                </a:moveTo>
                <a:lnTo>
                  <a:pt x="90571" y="0"/>
                </a:lnTo>
                <a:lnTo>
                  <a:pt x="149340" y="58769"/>
                </a:lnTo>
                <a:lnTo>
                  <a:pt x="723928" y="58769"/>
                </a:lnTo>
                <a:lnTo>
                  <a:pt x="0" y="784605"/>
                </a:lnTo>
                <a:lnTo>
                  <a:pt x="41596" y="826074"/>
                </a:lnTo>
                <a:lnTo>
                  <a:pt x="765397" y="100493"/>
                </a:lnTo>
                <a:lnTo>
                  <a:pt x="765397" y="678770"/>
                </a:lnTo>
                <a:lnTo>
                  <a:pt x="824293" y="732196"/>
                </a:lnTo>
                <a:lnTo>
                  <a:pt x="824293" y="58769"/>
                </a:lnTo>
                <a:lnTo>
                  <a:pt x="824293" y="0"/>
                </a:lnTo>
                <a:lnTo>
                  <a:pt x="765397" y="0"/>
                </a:lnTo>
                <a:close/>
              </a:path>
            </a:pathLst>
          </a:custGeom>
          <a:solidFill>
            <a:srgbClr val="F0522A"/>
          </a:solidFill>
          <a:ln w="12700" cap="flat">
            <a:noFill/>
            <a:prstDash val="solid"/>
            <a:miter/>
          </a:ln>
        </p:spPr>
        <p:txBody>
          <a:bodyPr rtlCol="0" anchor="ctr"/>
          <a:lstStyle/>
          <a:p>
            <a:endParaRPr lang="en-US"/>
          </a:p>
        </p:txBody>
      </p:sp>
      <p:grpSp>
        <p:nvGrpSpPr>
          <p:cNvPr id="162" name="Group 161">
            <a:extLst>
              <a:ext uri="{FF2B5EF4-FFF2-40B4-BE49-F238E27FC236}">
                <a16:creationId xmlns:a16="http://schemas.microsoft.com/office/drawing/2014/main" id="{11480D01-4761-3492-998E-3FF3623ED63F}"/>
              </a:ext>
            </a:extLst>
          </p:cNvPr>
          <p:cNvGrpSpPr/>
          <p:nvPr/>
        </p:nvGrpSpPr>
        <p:grpSpPr>
          <a:xfrm>
            <a:off x="-1" y="5539431"/>
            <a:ext cx="5495289" cy="1329173"/>
            <a:chOff x="-1" y="5539431"/>
            <a:chExt cx="5495289" cy="1329173"/>
          </a:xfrm>
        </p:grpSpPr>
        <p:sp>
          <p:nvSpPr>
            <p:cNvPr id="41" name="Freeform: Shape 40">
              <a:extLst>
                <a:ext uri="{FF2B5EF4-FFF2-40B4-BE49-F238E27FC236}">
                  <a16:creationId xmlns:a16="http://schemas.microsoft.com/office/drawing/2014/main" id="{D31F1AD9-92E1-506E-3C36-A6B7551BE1CA}"/>
                </a:ext>
              </a:extLst>
            </p:cNvPr>
            <p:cNvSpPr/>
            <p:nvPr/>
          </p:nvSpPr>
          <p:spPr>
            <a:xfrm>
              <a:off x="-1" y="5539431"/>
              <a:ext cx="5495289" cy="1329173"/>
            </a:xfrm>
            <a:custGeom>
              <a:avLst/>
              <a:gdLst>
                <a:gd name="connsiteX0" fmla="*/ 0 w 5495289"/>
                <a:gd name="connsiteY0" fmla="*/ 0 h 1329173"/>
                <a:gd name="connsiteX1" fmla="*/ 5495289 w 5495289"/>
                <a:gd name="connsiteY1" fmla="*/ 0 h 1329173"/>
                <a:gd name="connsiteX2" fmla="*/ 5495289 w 5495289"/>
                <a:gd name="connsiteY2" fmla="*/ 1329174 h 1329173"/>
                <a:gd name="connsiteX3" fmla="*/ 0 w 5495289"/>
                <a:gd name="connsiteY3" fmla="*/ 1329174 h 1329173"/>
              </a:gdLst>
              <a:ahLst/>
              <a:cxnLst>
                <a:cxn ang="0">
                  <a:pos x="connsiteX0" y="connsiteY0"/>
                </a:cxn>
                <a:cxn ang="0">
                  <a:pos x="connsiteX1" y="connsiteY1"/>
                </a:cxn>
                <a:cxn ang="0">
                  <a:pos x="connsiteX2" y="connsiteY2"/>
                </a:cxn>
                <a:cxn ang="0">
                  <a:pos x="connsiteX3" y="connsiteY3"/>
                </a:cxn>
              </a:cxnLst>
              <a:rect l="l" t="t" r="r" b="b"/>
              <a:pathLst>
                <a:path w="5495289" h="1329173">
                  <a:moveTo>
                    <a:pt x="0" y="0"/>
                  </a:moveTo>
                  <a:lnTo>
                    <a:pt x="5495289" y="0"/>
                  </a:lnTo>
                  <a:lnTo>
                    <a:pt x="5495289" y="1329174"/>
                  </a:lnTo>
                  <a:lnTo>
                    <a:pt x="0" y="1329174"/>
                  </a:lnTo>
                  <a:close/>
                </a:path>
              </a:pathLst>
            </a:custGeom>
            <a:solidFill>
              <a:srgbClr val="152C41"/>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6E6DD0-814E-EDF7-79A2-CF509AB8742C}"/>
                </a:ext>
              </a:extLst>
            </p:cNvPr>
            <p:cNvSpPr/>
            <p:nvPr/>
          </p:nvSpPr>
          <p:spPr>
            <a:xfrm>
              <a:off x="191316"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9E7EE5B-0DDF-FA42-B534-B595799F3ADF}"/>
                </a:ext>
              </a:extLst>
            </p:cNvPr>
            <p:cNvSpPr/>
            <p:nvPr/>
          </p:nvSpPr>
          <p:spPr>
            <a:xfrm>
              <a:off x="431353"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9E07E20-E767-2E29-8438-93036F8682F3}"/>
                </a:ext>
              </a:extLst>
            </p:cNvPr>
            <p:cNvSpPr/>
            <p:nvPr/>
          </p:nvSpPr>
          <p:spPr>
            <a:xfrm>
              <a:off x="671391"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5E67F6A-353B-7020-31E9-72057ABAC2AF}"/>
                </a:ext>
              </a:extLst>
            </p:cNvPr>
            <p:cNvSpPr/>
            <p:nvPr/>
          </p:nvSpPr>
          <p:spPr>
            <a:xfrm>
              <a:off x="911428"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7B04529-14B6-9877-E9F6-4DA45486901A}"/>
                </a:ext>
              </a:extLst>
            </p:cNvPr>
            <p:cNvSpPr/>
            <p:nvPr/>
          </p:nvSpPr>
          <p:spPr>
            <a:xfrm>
              <a:off x="1151338"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0F9CDD-FDBE-3121-E594-313B506946D7}"/>
                </a:ext>
              </a:extLst>
            </p:cNvPr>
            <p:cNvSpPr/>
            <p:nvPr/>
          </p:nvSpPr>
          <p:spPr>
            <a:xfrm>
              <a:off x="1391375"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9CA4AD-7B98-EA74-D881-C6524D12B1E5}"/>
                </a:ext>
              </a:extLst>
            </p:cNvPr>
            <p:cNvSpPr/>
            <p:nvPr/>
          </p:nvSpPr>
          <p:spPr>
            <a:xfrm>
              <a:off x="191316"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CA4565-956A-BFA8-215E-8F0A5AADDE34}"/>
                </a:ext>
              </a:extLst>
            </p:cNvPr>
            <p:cNvSpPr/>
            <p:nvPr/>
          </p:nvSpPr>
          <p:spPr>
            <a:xfrm>
              <a:off x="431353"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2310491-A779-7203-1941-01ED120AB3A2}"/>
                </a:ext>
              </a:extLst>
            </p:cNvPr>
            <p:cNvSpPr/>
            <p:nvPr/>
          </p:nvSpPr>
          <p:spPr>
            <a:xfrm>
              <a:off x="671391"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4829F7-1D1F-CA32-26A5-BA792C26C6AB}"/>
                </a:ext>
              </a:extLst>
            </p:cNvPr>
            <p:cNvSpPr/>
            <p:nvPr/>
          </p:nvSpPr>
          <p:spPr>
            <a:xfrm>
              <a:off x="911428"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C7D8279-4982-5950-42A9-4D2A80224CBA}"/>
                </a:ext>
              </a:extLst>
            </p:cNvPr>
            <p:cNvSpPr/>
            <p:nvPr/>
          </p:nvSpPr>
          <p:spPr>
            <a:xfrm>
              <a:off x="1151338"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7EE964-70EE-8EF4-5580-DF285A54DEDA}"/>
                </a:ext>
              </a:extLst>
            </p:cNvPr>
            <p:cNvSpPr/>
            <p:nvPr/>
          </p:nvSpPr>
          <p:spPr>
            <a:xfrm>
              <a:off x="1391375"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B32B9C-8737-D019-1C0E-32342F26DA01}"/>
                </a:ext>
              </a:extLst>
            </p:cNvPr>
            <p:cNvSpPr/>
            <p:nvPr/>
          </p:nvSpPr>
          <p:spPr>
            <a:xfrm>
              <a:off x="191316"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FD0413B-D4B9-D902-0402-B578C889FD74}"/>
                </a:ext>
              </a:extLst>
            </p:cNvPr>
            <p:cNvSpPr/>
            <p:nvPr/>
          </p:nvSpPr>
          <p:spPr>
            <a:xfrm>
              <a:off x="431353"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EA5DF-5488-7CF6-AF8B-296D5D9D4641}"/>
                </a:ext>
              </a:extLst>
            </p:cNvPr>
            <p:cNvSpPr/>
            <p:nvPr/>
          </p:nvSpPr>
          <p:spPr>
            <a:xfrm>
              <a:off x="671391"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27A5458-F197-BE63-FB19-1FEB079E0816}"/>
                </a:ext>
              </a:extLst>
            </p:cNvPr>
            <p:cNvSpPr/>
            <p:nvPr/>
          </p:nvSpPr>
          <p:spPr>
            <a:xfrm>
              <a:off x="911428"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6F44BB6-A0E6-4A07-6821-46038F00ED80}"/>
                </a:ext>
              </a:extLst>
            </p:cNvPr>
            <p:cNvSpPr/>
            <p:nvPr/>
          </p:nvSpPr>
          <p:spPr>
            <a:xfrm>
              <a:off x="1151338"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3936C2-33C2-8DFD-6A00-B1750E5FA14C}"/>
                </a:ext>
              </a:extLst>
            </p:cNvPr>
            <p:cNvSpPr/>
            <p:nvPr/>
          </p:nvSpPr>
          <p:spPr>
            <a:xfrm>
              <a:off x="1391375"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868D47A-757A-4976-6FAE-BA95133A983D}"/>
                </a:ext>
              </a:extLst>
            </p:cNvPr>
            <p:cNvSpPr/>
            <p:nvPr/>
          </p:nvSpPr>
          <p:spPr>
            <a:xfrm>
              <a:off x="431353"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D578F1-FD62-C0F3-7149-2EC7D7EF6053}"/>
                </a:ext>
              </a:extLst>
            </p:cNvPr>
            <p:cNvSpPr/>
            <p:nvPr/>
          </p:nvSpPr>
          <p:spPr>
            <a:xfrm>
              <a:off x="671391"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38BD56-0905-9C22-F56A-89CA04EBAD40}"/>
                </a:ext>
              </a:extLst>
            </p:cNvPr>
            <p:cNvSpPr/>
            <p:nvPr/>
          </p:nvSpPr>
          <p:spPr>
            <a:xfrm>
              <a:off x="911428"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E75AF73-25B0-4B80-00EC-20A5E2FD992A}"/>
                </a:ext>
              </a:extLst>
            </p:cNvPr>
            <p:cNvSpPr/>
            <p:nvPr/>
          </p:nvSpPr>
          <p:spPr>
            <a:xfrm>
              <a:off x="1151338"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48671C7-E380-7114-4C5F-77DC0B5903AC}"/>
                </a:ext>
              </a:extLst>
            </p:cNvPr>
            <p:cNvSpPr/>
            <p:nvPr/>
          </p:nvSpPr>
          <p:spPr>
            <a:xfrm>
              <a:off x="1391375"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D655DB-0C3F-A732-1DBC-C23D01F14EEF}"/>
                </a:ext>
              </a:extLst>
            </p:cNvPr>
            <p:cNvSpPr/>
            <p:nvPr/>
          </p:nvSpPr>
          <p:spPr>
            <a:xfrm>
              <a:off x="19004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A5D3891-762D-8890-575B-F2D603C50A2F}"/>
                </a:ext>
              </a:extLst>
            </p:cNvPr>
            <p:cNvSpPr/>
            <p:nvPr/>
          </p:nvSpPr>
          <p:spPr>
            <a:xfrm>
              <a:off x="42995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A09AA46-BBB8-2475-C18D-7EF99570943F}"/>
                </a:ext>
              </a:extLst>
            </p:cNvPr>
            <p:cNvSpPr/>
            <p:nvPr/>
          </p:nvSpPr>
          <p:spPr>
            <a:xfrm>
              <a:off x="669991"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1C1C954-F256-144A-C7C0-7941A6385700}"/>
                </a:ext>
              </a:extLst>
            </p:cNvPr>
            <p:cNvSpPr/>
            <p:nvPr/>
          </p:nvSpPr>
          <p:spPr>
            <a:xfrm>
              <a:off x="91002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F5E6685-B8AD-98B5-7B7C-D3EF245951F1}"/>
                </a:ext>
              </a:extLst>
            </p:cNvPr>
            <p:cNvSpPr/>
            <p:nvPr/>
          </p:nvSpPr>
          <p:spPr>
            <a:xfrm>
              <a:off x="1150066"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38C584-1AAD-44EE-C378-33558DF86877}"/>
                </a:ext>
              </a:extLst>
            </p:cNvPr>
            <p:cNvSpPr/>
            <p:nvPr/>
          </p:nvSpPr>
          <p:spPr>
            <a:xfrm>
              <a:off x="1389976"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CC0AF82-1B96-C3E4-543E-2E00B1A1D72A}"/>
                </a:ext>
              </a:extLst>
            </p:cNvPr>
            <p:cNvSpPr/>
            <p:nvPr/>
          </p:nvSpPr>
          <p:spPr>
            <a:xfrm>
              <a:off x="139277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013B29-2A2F-0055-8F84-CC270EC6E877}"/>
                </a:ext>
              </a:extLst>
            </p:cNvPr>
            <p:cNvSpPr/>
            <p:nvPr/>
          </p:nvSpPr>
          <p:spPr>
            <a:xfrm>
              <a:off x="163268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6F824D-FE8B-3355-472F-C7B83FA0D30B}"/>
                </a:ext>
              </a:extLst>
            </p:cNvPr>
            <p:cNvSpPr/>
            <p:nvPr/>
          </p:nvSpPr>
          <p:spPr>
            <a:xfrm>
              <a:off x="1872722"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2B0A187-966E-44F5-12B8-F564D8CE9B3B}"/>
                </a:ext>
              </a:extLst>
            </p:cNvPr>
            <p:cNvSpPr/>
            <p:nvPr/>
          </p:nvSpPr>
          <p:spPr>
            <a:xfrm>
              <a:off x="211275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2F05AC-3E62-2068-B954-98B44442B0E7}"/>
                </a:ext>
              </a:extLst>
            </p:cNvPr>
            <p:cNvSpPr/>
            <p:nvPr/>
          </p:nvSpPr>
          <p:spPr>
            <a:xfrm>
              <a:off x="2352669" y="5946235"/>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45738EC-E936-14E7-4688-A952621C535D}"/>
                </a:ext>
              </a:extLst>
            </p:cNvPr>
            <p:cNvSpPr/>
            <p:nvPr/>
          </p:nvSpPr>
          <p:spPr>
            <a:xfrm>
              <a:off x="2592706"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64FAE9-58D6-74A0-6249-B4E0FE4F582F}"/>
                </a:ext>
              </a:extLst>
            </p:cNvPr>
            <p:cNvSpPr/>
            <p:nvPr/>
          </p:nvSpPr>
          <p:spPr>
            <a:xfrm>
              <a:off x="139277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3EC820-135E-7B49-5F27-FB74053778C1}"/>
                </a:ext>
              </a:extLst>
            </p:cNvPr>
            <p:cNvSpPr/>
            <p:nvPr/>
          </p:nvSpPr>
          <p:spPr>
            <a:xfrm>
              <a:off x="163268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5B788C-64EA-C173-8ACF-C687B11A5612}"/>
                </a:ext>
              </a:extLst>
            </p:cNvPr>
            <p:cNvSpPr/>
            <p:nvPr/>
          </p:nvSpPr>
          <p:spPr>
            <a:xfrm>
              <a:off x="1872722"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317"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89C2842-2CF8-A845-7A95-D4C5030B9A86}"/>
                </a:ext>
              </a:extLst>
            </p:cNvPr>
            <p:cNvSpPr/>
            <p:nvPr/>
          </p:nvSpPr>
          <p:spPr>
            <a:xfrm>
              <a:off x="211275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6083FD-0412-BA64-3D90-EF8127971D12}"/>
                </a:ext>
              </a:extLst>
            </p:cNvPr>
            <p:cNvSpPr/>
            <p:nvPr/>
          </p:nvSpPr>
          <p:spPr>
            <a:xfrm>
              <a:off x="2352669" y="6182074"/>
              <a:ext cx="62839" cy="62839"/>
            </a:xfrm>
            <a:custGeom>
              <a:avLst/>
              <a:gdLst>
                <a:gd name="connsiteX0" fmla="*/ 57879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6283C82-0197-BF5E-C924-8D01ECD38692}"/>
                </a:ext>
              </a:extLst>
            </p:cNvPr>
            <p:cNvSpPr/>
            <p:nvPr/>
          </p:nvSpPr>
          <p:spPr>
            <a:xfrm>
              <a:off x="2592706"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8666B1-CE12-EE87-A833-D59B4BE10DAD}"/>
                </a:ext>
              </a:extLst>
            </p:cNvPr>
            <p:cNvSpPr/>
            <p:nvPr/>
          </p:nvSpPr>
          <p:spPr>
            <a:xfrm>
              <a:off x="139277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E1E5ECB-4981-B43A-1C14-3565BF0985F5}"/>
                </a:ext>
              </a:extLst>
            </p:cNvPr>
            <p:cNvSpPr/>
            <p:nvPr/>
          </p:nvSpPr>
          <p:spPr>
            <a:xfrm>
              <a:off x="163268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689E7-0DC4-3A6E-A525-FF6BEFC50F34}"/>
                </a:ext>
              </a:extLst>
            </p:cNvPr>
            <p:cNvSpPr/>
            <p:nvPr/>
          </p:nvSpPr>
          <p:spPr>
            <a:xfrm>
              <a:off x="1872722"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317"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C24FC8F-CD48-34F4-1617-5B40239038FE}"/>
                </a:ext>
              </a:extLst>
            </p:cNvPr>
            <p:cNvSpPr/>
            <p:nvPr/>
          </p:nvSpPr>
          <p:spPr>
            <a:xfrm>
              <a:off x="211275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552D9B-CB04-D083-759B-1946763C583F}"/>
                </a:ext>
              </a:extLst>
            </p:cNvPr>
            <p:cNvSpPr/>
            <p:nvPr/>
          </p:nvSpPr>
          <p:spPr>
            <a:xfrm>
              <a:off x="2352669" y="641804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A97C9EA-B690-BAA8-20EB-CAA8B20873C2}"/>
                </a:ext>
              </a:extLst>
            </p:cNvPr>
            <p:cNvSpPr/>
            <p:nvPr/>
          </p:nvSpPr>
          <p:spPr>
            <a:xfrm>
              <a:off x="2592706"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7152835-6AE9-ED98-8440-12C53A79EEBE}"/>
                </a:ext>
              </a:extLst>
            </p:cNvPr>
            <p:cNvSpPr/>
            <p:nvPr/>
          </p:nvSpPr>
          <p:spPr>
            <a:xfrm>
              <a:off x="139277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89DDF44-E36F-5651-671B-64A36BEBD976}"/>
                </a:ext>
              </a:extLst>
            </p:cNvPr>
            <p:cNvSpPr/>
            <p:nvPr/>
          </p:nvSpPr>
          <p:spPr>
            <a:xfrm>
              <a:off x="163268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C8096F1-A51C-9573-2521-B30820AEEC68}"/>
                </a:ext>
              </a:extLst>
            </p:cNvPr>
            <p:cNvSpPr/>
            <p:nvPr/>
          </p:nvSpPr>
          <p:spPr>
            <a:xfrm>
              <a:off x="1872722"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317"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9538A3-F252-6E39-FAC8-5BC241FDA6F3}"/>
                </a:ext>
              </a:extLst>
            </p:cNvPr>
            <p:cNvSpPr/>
            <p:nvPr/>
          </p:nvSpPr>
          <p:spPr>
            <a:xfrm>
              <a:off x="211275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861692D-7D4E-C041-50DB-A281B078F2E3}"/>
                </a:ext>
              </a:extLst>
            </p:cNvPr>
            <p:cNvSpPr/>
            <p:nvPr/>
          </p:nvSpPr>
          <p:spPr>
            <a:xfrm>
              <a:off x="2352669" y="6654008"/>
              <a:ext cx="62839" cy="62839"/>
            </a:xfrm>
            <a:custGeom>
              <a:avLst/>
              <a:gdLst>
                <a:gd name="connsiteX0" fmla="*/ 57879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795F03-6802-44FC-95B8-BF08ECB582A8}"/>
                </a:ext>
              </a:extLst>
            </p:cNvPr>
            <p:cNvSpPr/>
            <p:nvPr/>
          </p:nvSpPr>
          <p:spPr>
            <a:xfrm>
              <a:off x="2592706"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108CBF-2206-6C19-DB39-E7DEA29A0718}"/>
                </a:ext>
              </a:extLst>
            </p:cNvPr>
            <p:cNvSpPr/>
            <p:nvPr/>
          </p:nvSpPr>
          <p:spPr>
            <a:xfrm>
              <a:off x="1391375"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4A0664F-9927-56A8-B0EA-5F5BAD752350}"/>
                </a:ext>
              </a:extLst>
            </p:cNvPr>
            <p:cNvSpPr/>
            <p:nvPr/>
          </p:nvSpPr>
          <p:spPr>
            <a:xfrm>
              <a:off x="1631412"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64C76EC-ADF5-B99A-1EA4-3DB2DA18DBAF}"/>
                </a:ext>
              </a:extLst>
            </p:cNvPr>
            <p:cNvSpPr/>
            <p:nvPr/>
          </p:nvSpPr>
          <p:spPr>
            <a:xfrm>
              <a:off x="1871323"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0797F-EA9E-7F37-48A9-3F06FCB9B682}"/>
                </a:ext>
              </a:extLst>
            </p:cNvPr>
            <p:cNvSpPr/>
            <p:nvPr/>
          </p:nvSpPr>
          <p:spPr>
            <a:xfrm>
              <a:off x="2111360" y="5711794"/>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317"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E63434F-35B9-6ADD-C2EF-B0433123893B}"/>
                </a:ext>
              </a:extLst>
            </p:cNvPr>
            <p:cNvSpPr/>
            <p:nvPr/>
          </p:nvSpPr>
          <p:spPr>
            <a:xfrm>
              <a:off x="2351397"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E7B8ED4-17BA-9011-E360-8AF0056C7F39}"/>
                </a:ext>
              </a:extLst>
            </p:cNvPr>
            <p:cNvSpPr/>
            <p:nvPr/>
          </p:nvSpPr>
          <p:spPr>
            <a:xfrm>
              <a:off x="2591307" y="5711794"/>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8 w 62839"/>
                <a:gd name="connsiteY6" fmla="*/ 8523 h 62712"/>
                <a:gd name="connsiteX7" fmla="*/ 57878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3"/>
                  </a:lnTo>
                  <a:lnTo>
                    <a:pt x="57878" y="8523"/>
                  </a:lnTo>
                  <a:lnTo>
                    <a:pt x="57878" y="58133"/>
                  </a:lnTo>
                  <a:lnTo>
                    <a:pt x="62839" y="62713"/>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3F3AFFD-5D91-2452-C4E0-C03D5484358F}"/>
                </a:ext>
              </a:extLst>
            </p:cNvPr>
            <p:cNvSpPr/>
            <p:nvPr/>
          </p:nvSpPr>
          <p:spPr>
            <a:xfrm>
              <a:off x="2832744" y="5946235"/>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90"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5F4C5B1-E51D-ADBD-EE59-63D5DB3760A9}"/>
                </a:ext>
              </a:extLst>
            </p:cNvPr>
            <p:cNvSpPr/>
            <p:nvPr/>
          </p:nvSpPr>
          <p:spPr>
            <a:xfrm>
              <a:off x="3072781"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3196EE-4240-6ECE-B958-535E1B1795FF}"/>
                </a:ext>
              </a:extLst>
            </p:cNvPr>
            <p:cNvSpPr/>
            <p:nvPr/>
          </p:nvSpPr>
          <p:spPr>
            <a:xfrm>
              <a:off x="3312691"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39 w 62839"/>
                <a:gd name="connsiteY8" fmla="*/ 62712 h 62712"/>
                <a:gd name="connsiteX9" fmla="*/ 62839 w 62839"/>
                <a:gd name="connsiteY9" fmla="*/ 4961 h 62712"/>
                <a:gd name="connsiteX10" fmla="*/ 62839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39" y="62712"/>
                  </a:lnTo>
                  <a:lnTo>
                    <a:pt x="62839" y="4961"/>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03CA418-BC65-6B0A-8568-01F7112FE278}"/>
                </a:ext>
              </a:extLst>
            </p:cNvPr>
            <p:cNvSpPr/>
            <p:nvPr/>
          </p:nvSpPr>
          <p:spPr>
            <a:xfrm>
              <a:off x="3552728" y="5946235"/>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1 w 62839"/>
                <a:gd name="connsiteY6" fmla="*/ 8523 h 62712"/>
                <a:gd name="connsiteX7" fmla="*/ 57751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189" y="4961"/>
                  </a:lnTo>
                  <a:lnTo>
                    <a:pt x="0" y="59151"/>
                  </a:lnTo>
                  <a:lnTo>
                    <a:pt x="3562" y="62712"/>
                  </a:lnTo>
                  <a:lnTo>
                    <a:pt x="57751" y="8523"/>
                  </a:lnTo>
                  <a:lnTo>
                    <a:pt x="57751" y="58133"/>
                  </a:lnTo>
                  <a:lnTo>
                    <a:pt x="62840" y="62712"/>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FDA5DE-3617-2B1C-0805-B93408E3BE12}"/>
                </a:ext>
              </a:extLst>
            </p:cNvPr>
            <p:cNvSpPr/>
            <p:nvPr/>
          </p:nvSpPr>
          <p:spPr>
            <a:xfrm>
              <a:off x="3792766"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7ABC53-A7D0-86E0-FBC2-805DB3BA793F}"/>
                </a:ext>
              </a:extLst>
            </p:cNvPr>
            <p:cNvSpPr/>
            <p:nvPr/>
          </p:nvSpPr>
          <p:spPr>
            <a:xfrm>
              <a:off x="4032675" y="5946235"/>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9 w 62839"/>
                <a:gd name="connsiteY6" fmla="*/ 8523 h 62712"/>
                <a:gd name="connsiteX7" fmla="*/ 57879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2"/>
                  </a:lnTo>
                  <a:lnTo>
                    <a:pt x="57879" y="8523"/>
                  </a:lnTo>
                  <a:lnTo>
                    <a:pt x="57879" y="58133"/>
                  </a:lnTo>
                  <a:lnTo>
                    <a:pt x="62840" y="62712"/>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7204991-C99C-3955-D7AE-3AB3A6CF99E6}"/>
                </a:ext>
              </a:extLst>
            </p:cNvPr>
            <p:cNvSpPr/>
            <p:nvPr/>
          </p:nvSpPr>
          <p:spPr>
            <a:xfrm>
              <a:off x="2832744" y="6182074"/>
              <a:ext cx="62839" cy="62839"/>
            </a:xfrm>
            <a:custGeom>
              <a:avLst/>
              <a:gdLst>
                <a:gd name="connsiteX0" fmla="*/ 57751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9"/>
                  </a:lnTo>
                  <a:lnTo>
                    <a:pt x="54190"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FAB1303-D528-1129-5FB7-0F54A8FDE614}"/>
                </a:ext>
              </a:extLst>
            </p:cNvPr>
            <p:cNvSpPr/>
            <p:nvPr/>
          </p:nvSpPr>
          <p:spPr>
            <a:xfrm>
              <a:off x="3072781"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1F986DC-5C79-89FC-6E2F-DE3B101316C3}"/>
                </a:ext>
              </a:extLst>
            </p:cNvPr>
            <p:cNvSpPr/>
            <p:nvPr/>
          </p:nvSpPr>
          <p:spPr>
            <a:xfrm>
              <a:off x="3312691"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3 h 62839"/>
                <a:gd name="connsiteX9" fmla="*/ 62839 w 62839"/>
                <a:gd name="connsiteY9" fmla="*/ 5089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39" y="62713"/>
                  </a:lnTo>
                  <a:lnTo>
                    <a:pt x="62839" y="5089"/>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96896D-5DF2-DE6A-D428-A4E4F012C9EB}"/>
                </a:ext>
              </a:extLst>
            </p:cNvPr>
            <p:cNvSpPr/>
            <p:nvPr/>
          </p:nvSpPr>
          <p:spPr>
            <a:xfrm>
              <a:off x="3552728" y="6182074"/>
              <a:ext cx="62839" cy="62839"/>
            </a:xfrm>
            <a:custGeom>
              <a:avLst/>
              <a:gdLst>
                <a:gd name="connsiteX0" fmla="*/ 57751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9"/>
                  </a:lnTo>
                  <a:lnTo>
                    <a:pt x="54189" y="5089"/>
                  </a:lnTo>
                  <a:lnTo>
                    <a:pt x="0" y="59278"/>
                  </a:lnTo>
                  <a:lnTo>
                    <a:pt x="3562" y="62840"/>
                  </a:lnTo>
                  <a:lnTo>
                    <a:pt x="57751" y="8650"/>
                  </a:lnTo>
                  <a:lnTo>
                    <a:pt x="57751" y="58133"/>
                  </a:lnTo>
                  <a:lnTo>
                    <a:pt x="62840" y="62713"/>
                  </a:lnTo>
                  <a:lnTo>
                    <a:pt x="62840" y="5089"/>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BBB21A4-CDC1-1EE0-0CA3-182E90747FE2}"/>
                </a:ext>
              </a:extLst>
            </p:cNvPr>
            <p:cNvSpPr/>
            <p:nvPr/>
          </p:nvSpPr>
          <p:spPr>
            <a:xfrm>
              <a:off x="3792766"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BED72D-8442-5C91-CEFE-95D32A7D7EA9}"/>
                </a:ext>
              </a:extLst>
            </p:cNvPr>
            <p:cNvSpPr/>
            <p:nvPr/>
          </p:nvSpPr>
          <p:spPr>
            <a:xfrm>
              <a:off x="4032675" y="6182074"/>
              <a:ext cx="62839" cy="62839"/>
            </a:xfrm>
            <a:custGeom>
              <a:avLst/>
              <a:gdLst>
                <a:gd name="connsiteX0" fmla="*/ 57879 w 62839"/>
                <a:gd name="connsiteY0" fmla="*/ 0 h 62839"/>
                <a:gd name="connsiteX1" fmla="*/ 0 w 62839"/>
                <a:gd name="connsiteY1" fmla="*/ 0 h 62839"/>
                <a:gd name="connsiteX2" fmla="*/ 5089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9"/>
                  </a:lnTo>
                  <a:lnTo>
                    <a:pt x="54317" y="5089"/>
                  </a:lnTo>
                  <a:lnTo>
                    <a:pt x="127" y="59278"/>
                  </a:lnTo>
                  <a:lnTo>
                    <a:pt x="3689" y="62840"/>
                  </a:lnTo>
                  <a:lnTo>
                    <a:pt x="57879" y="8650"/>
                  </a:lnTo>
                  <a:lnTo>
                    <a:pt x="57879" y="58133"/>
                  </a:lnTo>
                  <a:lnTo>
                    <a:pt x="62840" y="62713"/>
                  </a:lnTo>
                  <a:lnTo>
                    <a:pt x="62840" y="5089"/>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1C5316E-5E51-5DDE-5D2C-3FE0A261FBE3}"/>
                </a:ext>
              </a:extLst>
            </p:cNvPr>
            <p:cNvSpPr/>
            <p:nvPr/>
          </p:nvSpPr>
          <p:spPr>
            <a:xfrm>
              <a:off x="2832744" y="6418041"/>
              <a:ext cx="62839" cy="62839"/>
            </a:xfrm>
            <a:custGeom>
              <a:avLst/>
              <a:gdLst>
                <a:gd name="connsiteX0" fmla="*/ 57751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5088"/>
                  </a:lnTo>
                  <a:lnTo>
                    <a:pt x="54190"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0526843-D893-60D9-A1F5-5636E8693607}"/>
                </a:ext>
              </a:extLst>
            </p:cNvPr>
            <p:cNvSpPr/>
            <p:nvPr/>
          </p:nvSpPr>
          <p:spPr>
            <a:xfrm>
              <a:off x="3072781"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F9FBF0C-4C9A-26E0-5A4B-51985687D71B}"/>
                </a:ext>
              </a:extLst>
            </p:cNvPr>
            <p:cNvSpPr/>
            <p:nvPr/>
          </p:nvSpPr>
          <p:spPr>
            <a:xfrm>
              <a:off x="3312691"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39 w 62839"/>
                <a:gd name="connsiteY8" fmla="*/ 62712 h 62839"/>
                <a:gd name="connsiteX9" fmla="*/ 62839 w 62839"/>
                <a:gd name="connsiteY9" fmla="*/ 5088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39" y="62712"/>
                  </a:lnTo>
                  <a:lnTo>
                    <a:pt x="62839" y="5088"/>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94C1A-3DF2-A5E1-231D-D80AD4C498F9}"/>
                </a:ext>
              </a:extLst>
            </p:cNvPr>
            <p:cNvSpPr/>
            <p:nvPr/>
          </p:nvSpPr>
          <p:spPr>
            <a:xfrm>
              <a:off x="3552728" y="6418041"/>
              <a:ext cx="62839" cy="62839"/>
            </a:xfrm>
            <a:custGeom>
              <a:avLst/>
              <a:gdLst>
                <a:gd name="connsiteX0" fmla="*/ 57751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1 w 62839"/>
                <a:gd name="connsiteY6" fmla="*/ 8650 h 62839"/>
                <a:gd name="connsiteX7" fmla="*/ 57751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5088"/>
                  </a:lnTo>
                  <a:lnTo>
                    <a:pt x="54189" y="5088"/>
                  </a:lnTo>
                  <a:lnTo>
                    <a:pt x="0" y="59278"/>
                  </a:lnTo>
                  <a:lnTo>
                    <a:pt x="3562" y="62840"/>
                  </a:lnTo>
                  <a:lnTo>
                    <a:pt x="57751" y="8650"/>
                  </a:lnTo>
                  <a:lnTo>
                    <a:pt x="57751" y="58133"/>
                  </a:lnTo>
                  <a:lnTo>
                    <a:pt x="62840" y="62712"/>
                  </a:lnTo>
                  <a:lnTo>
                    <a:pt x="62840" y="5088"/>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EF0F011-0D9A-D65D-7A58-D1DEDAE830BE}"/>
                </a:ext>
              </a:extLst>
            </p:cNvPr>
            <p:cNvSpPr/>
            <p:nvPr/>
          </p:nvSpPr>
          <p:spPr>
            <a:xfrm>
              <a:off x="3792766"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6250D62-9132-3D5B-4AD2-75F2CA6C90E8}"/>
                </a:ext>
              </a:extLst>
            </p:cNvPr>
            <p:cNvSpPr/>
            <p:nvPr/>
          </p:nvSpPr>
          <p:spPr>
            <a:xfrm>
              <a:off x="4032675" y="6418041"/>
              <a:ext cx="62839" cy="62839"/>
            </a:xfrm>
            <a:custGeom>
              <a:avLst/>
              <a:gdLst>
                <a:gd name="connsiteX0" fmla="*/ 57879 w 62839"/>
                <a:gd name="connsiteY0" fmla="*/ 0 h 62839"/>
                <a:gd name="connsiteX1" fmla="*/ 0 w 62839"/>
                <a:gd name="connsiteY1" fmla="*/ 0 h 62839"/>
                <a:gd name="connsiteX2" fmla="*/ 5089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651914-6BAE-9CD8-B7C2-275425DC8FA0}"/>
                </a:ext>
              </a:extLst>
            </p:cNvPr>
            <p:cNvSpPr/>
            <p:nvPr/>
          </p:nvSpPr>
          <p:spPr>
            <a:xfrm>
              <a:off x="2832744" y="6654008"/>
              <a:ext cx="62839" cy="62839"/>
            </a:xfrm>
            <a:custGeom>
              <a:avLst/>
              <a:gdLst>
                <a:gd name="connsiteX0" fmla="*/ 57751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4961" y="4960"/>
                  </a:lnTo>
                  <a:lnTo>
                    <a:pt x="54190"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CB8F57D-0CB8-E70D-FD99-4D53B221D051}"/>
                </a:ext>
              </a:extLst>
            </p:cNvPr>
            <p:cNvSpPr/>
            <p:nvPr/>
          </p:nvSpPr>
          <p:spPr>
            <a:xfrm>
              <a:off x="3072781"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3B2D3AD-C36B-1CEE-82F5-6039938EB2F9}"/>
                </a:ext>
              </a:extLst>
            </p:cNvPr>
            <p:cNvSpPr/>
            <p:nvPr/>
          </p:nvSpPr>
          <p:spPr>
            <a:xfrm>
              <a:off x="3312691"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39 w 62839"/>
                <a:gd name="connsiteY8" fmla="*/ 62712 h 62839"/>
                <a:gd name="connsiteX9" fmla="*/ 62839 w 62839"/>
                <a:gd name="connsiteY9" fmla="*/ 4960 h 62839"/>
                <a:gd name="connsiteX10" fmla="*/ 62839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39" y="62712"/>
                  </a:lnTo>
                  <a:lnTo>
                    <a:pt x="62839" y="4960"/>
                  </a:lnTo>
                  <a:lnTo>
                    <a:pt x="62839" y="0"/>
                  </a:lnTo>
                  <a:lnTo>
                    <a:pt x="57878" y="0"/>
                  </a:lnTo>
                  <a:close/>
                </a:path>
              </a:pathLst>
            </a:custGeom>
            <a:solidFill>
              <a:srgbClr val="E13D30"/>
            </a:solidFill>
            <a:ln w="127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6F64876-4241-9652-10B1-794C7AA90D99}"/>
                </a:ext>
              </a:extLst>
            </p:cNvPr>
            <p:cNvSpPr/>
            <p:nvPr/>
          </p:nvSpPr>
          <p:spPr>
            <a:xfrm>
              <a:off x="3552728" y="6654008"/>
              <a:ext cx="62839" cy="62839"/>
            </a:xfrm>
            <a:custGeom>
              <a:avLst/>
              <a:gdLst>
                <a:gd name="connsiteX0" fmla="*/ 57751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1 w 62839"/>
                <a:gd name="connsiteY6" fmla="*/ 8523 h 62839"/>
                <a:gd name="connsiteX7" fmla="*/ 57751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1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1" y="0"/>
                  </a:moveTo>
                  <a:lnTo>
                    <a:pt x="0" y="0"/>
                  </a:lnTo>
                  <a:lnTo>
                    <a:pt x="5088" y="4960"/>
                  </a:lnTo>
                  <a:lnTo>
                    <a:pt x="54189" y="4960"/>
                  </a:lnTo>
                  <a:lnTo>
                    <a:pt x="0" y="59278"/>
                  </a:lnTo>
                  <a:lnTo>
                    <a:pt x="3562" y="62840"/>
                  </a:lnTo>
                  <a:lnTo>
                    <a:pt x="57751" y="8523"/>
                  </a:lnTo>
                  <a:lnTo>
                    <a:pt x="57751" y="58132"/>
                  </a:lnTo>
                  <a:lnTo>
                    <a:pt x="62840" y="62712"/>
                  </a:lnTo>
                  <a:lnTo>
                    <a:pt x="62840" y="4960"/>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45BD8D-1492-2AB1-1011-0411B37EA9CA}"/>
                </a:ext>
              </a:extLst>
            </p:cNvPr>
            <p:cNvSpPr/>
            <p:nvPr/>
          </p:nvSpPr>
          <p:spPr>
            <a:xfrm>
              <a:off x="3792766"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D7E1DD-CDB6-B006-3336-01B53228FF27}"/>
                </a:ext>
              </a:extLst>
            </p:cNvPr>
            <p:cNvSpPr/>
            <p:nvPr/>
          </p:nvSpPr>
          <p:spPr>
            <a:xfrm>
              <a:off x="4032675" y="6654008"/>
              <a:ext cx="62839" cy="62839"/>
            </a:xfrm>
            <a:custGeom>
              <a:avLst/>
              <a:gdLst>
                <a:gd name="connsiteX0" fmla="*/ 57879 w 62839"/>
                <a:gd name="connsiteY0" fmla="*/ 0 h 62839"/>
                <a:gd name="connsiteX1" fmla="*/ 0 w 62839"/>
                <a:gd name="connsiteY1" fmla="*/ 0 h 62839"/>
                <a:gd name="connsiteX2" fmla="*/ 5089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9 w 62839"/>
                <a:gd name="connsiteY6" fmla="*/ 8523 h 62839"/>
                <a:gd name="connsiteX7" fmla="*/ 57879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9" y="4960"/>
                  </a:lnTo>
                  <a:lnTo>
                    <a:pt x="54317" y="4960"/>
                  </a:lnTo>
                  <a:lnTo>
                    <a:pt x="127" y="59278"/>
                  </a:lnTo>
                  <a:lnTo>
                    <a:pt x="3689" y="62840"/>
                  </a:lnTo>
                  <a:lnTo>
                    <a:pt x="57879" y="8523"/>
                  </a:lnTo>
                  <a:lnTo>
                    <a:pt x="57879" y="58132"/>
                  </a:lnTo>
                  <a:lnTo>
                    <a:pt x="62840" y="62712"/>
                  </a:lnTo>
                  <a:lnTo>
                    <a:pt x="62840" y="4960"/>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A238509-E0B8-9716-8E31-84AD6BDB7634}"/>
                </a:ext>
              </a:extLst>
            </p:cNvPr>
            <p:cNvSpPr/>
            <p:nvPr/>
          </p:nvSpPr>
          <p:spPr>
            <a:xfrm>
              <a:off x="2831344"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08D1868-9CEC-E660-F01E-79530ABF0DCD}"/>
                </a:ext>
              </a:extLst>
            </p:cNvPr>
            <p:cNvSpPr/>
            <p:nvPr/>
          </p:nvSpPr>
          <p:spPr>
            <a:xfrm>
              <a:off x="3071382" y="5711794"/>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27BC-A137-60D2-7B15-9FA50033EE60}"/>
                </a:ext>
              </a:extLst>
            </p:cNvPr>
            <p:cNvSpPr/>
            <p:nvPr/>
          </p:nvSpPr>
          <p:spPr>
            <a:xfrm>
              <a:off x="3311419"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CC765C-96B0-4647-16F9-44833266D8EB}"/>
                </a:ext>
              </a:extLst>
            </p:cNvPr>
            <p:cNvSpPr/>
            <p:nvPr/>
          </p:nvSpPr>
          <p:spPr>
            <a:xfrm>
              <a:off x="3551329"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9F65D26-DBE1-6AF5-B54F-28C287E52383}"/>
                </a:ext>
              </a:extLst>
            </p:cNvPr>
            <p:cNvSpPr/>
            <p:nvPr/>
          </p:nvSpPr>
          <p:spPr>
            <a:xfrm>
              <a:off x="3791366"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1C56E-859E-460C-24D2-BADF5874550D}"/>
                </a:ext>
              </a:extLst>
            </p:cNvPr>
            <p:cNvSpPr/>
            <p:nvPr/>
          </p:nvSpPr>
          <p:spPr>
            <a:xfrm>
              <a:off x="4031404"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ABD4C7-711C-9923-AC74-5A40688FD304}"/>
                </a:ext>
              </a:extLst>
            </p:cNvPr>
            <p:cNvSpPr/>
            <p:nvPr/>
          </p:nvSpPr>
          <p:spPr>
            <a:xfrm>
              <a:off x="4034075"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06AC70-F9AE-EAF0-D53B-C6F4F0024341}"/>
                </a:ext>
              </a:extLst>
            </p:cNvPr>
            <p:cNvSpPr/>
            <p:nvPr/>
          </p:nvSpPr>
          <p:spPr>
            <a:xfrm>
              <a:off x="4274112"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AB4583-B167-3377-E727-8106A43DE968}"/>
                </a:ext>
              </a:extLst>
            </p:cNvPr>
            <p:cNvSpPr/>
            <p:nvPr/>
          </p:nvSpPr>
          <p:spPr>
            <a:xfrm>
              <a:off x="4514149"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FE090-01B9-97FD-27B2-9C288204D033}"/>
                </a:ext>
              </a:extLst>
            </p:cNvPr>
            <p:cNvSpPr/>
            <p:nvPr/>
          </p:nvSpPr>
          <p:spPr>
            <a:xfrm>
              <a:off x="4754060" y="5946235"/>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DB05C28-1FC1-D0F5-F7F3-CE75D7BE844F}"/>
                </a:ext>
              </a:extLst>
            </p:cNvPr>
            <p:cNvSpPr/>
            <p:nvPr/>
          </p:nvSpPr>
          <p:spPr>
            <a:xfrm>
              <a:off x="4994097" y="5946235"/>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A5910D-D024-34AF-4026-B05D636A4BD9}"/>
                </a:ext>
              </a:extLst>
            </p:cNvPr>
            <p:cNvSpPr/>
            <p:nvPr/>
          </p:nvSpPr>
          <p:spPr>
            <a:xfrm>
              <a:off x="5234134" y="5946235"/>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84A91D8-77CE-5EDA-24A7-9A7577D4EC1D}"/>
                </a:ext>
              </a:extLst>
            </p:cNvPr>
            <p:cNvSpPr/>
            <p:nvPr/>
          </p:nvSpPr>
          <p:spPr>
            <a:xfrm>
              <a:off x="4034075"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509EEEF-5EFF-F445-F464-612FB164BBC1}"/>
                </a:ext>
              </a:extLst>
            </p:cNvPr>
            <p:cNvSpPr/>
            <p:nvPr/>
          </p:nvSpPr>
          <p:spPr>
            <a:xfrm>
              <a:off x="4274112"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E8EF4-C053-7B6D-E90B-CCF6E14527A0}"/>
                </a:ext>
              </a:extLst>
            </p:cNvPr>
            <p:cNvSpPr/>
            <p:nvPr/>
          </p:nvSpPr>
          <p:spPr>
            <a:xfrm>
              <a:off x="4514149"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93A74F4-E9AC-3F5C-B9AC-A179C2FCF95E}"/>
                </a:ext>
              </a:extLst>
            </p:cNvPr>
            <p:cNvSpPr/>
            <p:nvPr/>
          </p:nvSpPr>
          <p:spPr>
            <a:xfrm>
              <a:off x="4754060" y="618207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D0ED169-153A-34C9-F495-F01C9AE272EE}"/>
                </a:ext>
              </a:extLst>
            </p:cNvPr>
            <p:cNvSpPr/>
            <p:nvPr/>
          </p:nvSpPr>
          <p:spPr>
            <a:xfrm>
              <a:off x="4994097" y="618207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E919175-11D0-681A-5807-C973682D2D9F}"/>
                </a:ext>
              </a:extLst>
            </p:cNvPr>
            <p:cNvSpPr/>
            <p:nvPr/>
          </p:nvSpPr>
          <p:spPr>
            <a:xfrm>
              <a:off x="5234134" y="618207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A8180E8-6EAE-F404-C0E9-4E4BA6B15C62}"/>
                </a:ext>
              </a:extLst>
            </p:cNvPr>
            <p:cNvSpPr/>
            <p:nvPr/>
          </p:nvSpPr>
          <p:spPr>
            <a:xfrm>
              <a:off x="4034075"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6832E-F4DA-2040-519E-F254BFD38852}"/>
                </a:ext>
              </a:extLst>
            </p:cNvPr>
            <p:cNvSpPr/>
            <p:nvPr/>
          </p:nvSpPr>
          <p:spPr>
            <a:xfrm>
              <a:off x="4274112"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B7C9327-9842-897E-F6FC-55891023FA5E}"/>
                </a:ext>
              </a:extLst>
            </p:cNvPr>
            <p:cNvSpPr/>
            <p:nvPr/>
          </p:nvSpPr>
          <p:spPr>
            <a:xfrm>
              <a:off x="4514149"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2F387A3-5A49-5794-57D0-475D134099CF}"/>
                </a:ext>
              </a:extLst>
            </p:cNvPr>
            <p:cNvSpPr/>
            <p:nvPr/>
          </p:nvSpPr>
          <p:spPr>
            <a:xfrm>
              <a:off x="4754060" y="6418041"/>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5F7021B-E3C3-7AE8-CA0B-EE582C68F600}"/>
                </a:ext>
              </a:extLst>
            </p:cNvPr>
            <p:cNvSpPr/>
            <p:nvPr/>
          </p:nvSpPr>
          <p:spPr>
            <a:xfrm>
              <a:off x="4994097" y="6418041"/>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E66158D-3554-345A-76AD-9BB647F858B2}"/>
                </a:ext>
              </a:extLst>
            </p:cNvPr>
            <p:cNvSpPr/>
            <p:nvPr/>
          </p:nvSpPr>
          <p:spPr>
            <a:xfrm>
              <a:off x="5234134" y="6418041"/>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103BC87-CBD7-7CC6-E2CD-B03441703C21}"/>
                </a:ext>
              </a:extLst>
            </p:cNvPr>
            <p:cNvSpPr/>
            <p:nvPr/>
          </p:nvSpPr>
          <p:spPr>
            <a:xfrm>
              <a:off x="4034075"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A1BD991-0661-220C-96D0-89708DA841BA}"/>
                </a:ext>
              </a:extLst>
            </p:cNvPr>
            <p:cNvSpPr/>
            <p:nvPr/>
          </p:nvSpPr>
          <p:spPr>
            <a:xfrm>
              <a:off x="4274112"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2FBC5EB-BEAE-0B42-253F-A951955901B6}"/>
                </a:ext>
              </a:extLst>
            </p:cNvPr>
            <p:cNvSpPr/>
            <p:nvPr/>
          </p:nvSpPr>
          <p:spPr>
            <a:xfrm>
              <a:off x="4514149"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D43B26-1B1A-7602-0C03-64A95ACC6391}"/>
                </a:ext>
              </a:extLst>
            </p:cNvPr>
            <p:cNvSpPr/>
            <p:nvPr/>
          </p:nvSpPr>
          <p:spPr>
            <a:xfrm>
              <a:off x="4754060" y="6654008"/>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782E27A-4416-C23C-F79D-6A5A22138206}"/>
                </a:ext>
              </a:extLst>
            </p:cNvPr>
            <p:cNvSpPr/>
            <p:nvPr/>
          </p:nvSpPr>
          <p:spPr>
            <a:xfrm>
              <a:off x="4994097" y="6654008"/>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BC7AFCE-0A30-8578-AF3C-376DD2D0EFEE}"/>
                </a:ext>
              </a:extLst>
            </p:cNvPr>
            <p:cNvSpPr/>
            <p:nvPr/>
          </p:nvSpPr>
          <p:spPr>
            <a:xfrm>
              <a:off x="5234134" y="6654008"/>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20D122C-07F2-A450-8200-27788636444A}"/>
                </a:ext>
              </a:extLst>
            </p:cNvPr>
            <p:cNvSpPr/>
            <p:nvPr/>
          </p:nvSpPr>
          <p:spPr>
            <a:xfrm>
              <a:off x="4032675"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7B951E-A6CA-C801-A0DE-8BB2A3757491}"/>
                </a:ext>
              </a:extLst>
            </p:cNvPr>
            <p:cNvSpPr/>
            <p:nvPr/>
          </p:nvSpPr>
          <p:spPr>
            <a:xfrm>
              <a:off x="4272713" y="571179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9D26608-876A-FE63-17C2-D9215F589F69}"/>
                </a:ext>
              </a:extLst>
            </p:cNvPr>
            <p:cNvSpPr/>
            <p:nvPr/>
          </p:nvSpPr>
          <p:spPr>
            <a:xfrm>
              <a:off x="4512750" y="571179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5930EB3-C68E-08E3-AA24-F8D3AB2848C4}"/>
                </a:ext>
              </a:extLst>
            </p:cNvPr>
            <p:cNvSpPr/>
            <p:nvPr/>
          </p:nvSpPr>
          <p:spPr>
            <a:xfrm>
              <a:off x="4752660" y="571179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869713-D68B-23CD-CEC6-FD4228BB8D0C}"/>
                </a:ext>
              </a:extLst>
            </p:cNvPr>
            <p:cNvSpPr/>
            <p:nvPr/>
          </p:nvSpPr>
          <p:spPr>
            <a:xfrm>
              <a:off x="4992697" y="571179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9330BEF-AD33-DD66-B8CC-6B6EFA450F88}"/>
                </a:ext>
              </a:extLst>
            </p:cNvPr>
            <p:cNvSpPr/>
            <p:nvPr/>
          </p:nvSpPr>
          <p:spPr>
            <a:xfrm>
              <a:off x="5232735" y="571179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EF36B4-4AB9-C053-84BB-6290B76BBDF0}"/>
              </a:ext>
            </a:extLst>
          </p:cNvPr>
          <p:cNvSpPr>
            <a:spLocks noGrp="1"/>
          </p:cNvSpPr>
          <p:nvPr>
            <p:ph type="ctrTitle"/>
          </p:nvPr>
        </p:nvSpPr>
        <p:spPr>
          <a:xfrm>
            <a:off x="1517650" y="1687513"/>
            <a:ext cx="3473450" cy="2135187"/>
          </a:xfrm>
        </p:spPr>
        <p:txBody>
          <a:bodyPr anchor="t" anchorCtr="0">
            <a:normAutofit/>
          </a:bodyPr>
          <a:lstStyle>
            <a:lvl1pPr algn="l">
              <a:defRPr sz="3800">
                <a:solidFill>
                  <a:schemeClr val="bg1"/>
                </a:solidFill>
              </a:defRPr>
            </a:lvl1pPr>
          </a:lstStyle>
          <a:p>
            <a:r>
              <a:rPr lang="en-US"/>
              <a:t>Click to edit Master title style</a:t>
            </a:r>
          </a:p>
        </p:txBody>
      </p:sp>
      <p:sp>
        <p:nvSpPr>
          <p:cNvPr id="6" name="Freeform: Shape 54">
            <a:extLst>
              <a:ext uri="{FF2B5EF4-FFF2-40B4-BE49-F238E27FC236}">
                <a16:creationId xmlns:a16="http://schemas.microsoft.com/office/drawing/2014/main" id="{691EE3B5-4FBC-06F7-34D9-6D9EF2ABF31C}"/>
              </a:ext>
            </a:extLst>
          </p:cNvPr>
          <p:cNvSpPr/>
          <p:nvPr/>
        </p:nvSpPr>
        <p:spPr>
          <a:xfrm>
            <a:off x="187081" y="6647561"/>
            <a:ext cx="62839" cy="62839"/>
          </a:xfrm>
          <a:custGeom>
            <a:avLst/>
            <a:gdLst>
              <a:gd name="connsiteX0" fmla="*/ 57879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9 w 62839"/>
              <a:gd name="connsiteY6" fmla="*/ 8650 h 62839"/>
              <a:gd name="connsiteX7" fmla="*/ 57879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9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9" y="0"/>
                </a:moveTo>
                <a:lnTo>
                  <a:pt x="0" y="0"/>
                </a:lnTo>
                <a:lnTo>
                  <a:pt x="5088" y="5088"/>
                </a:lnTo>
                <a:lnTo>
                  <a:pt x="54317" y="5088"/>
                </a:lnTo>
                <a:lnTo>
                  <a:pt x="127" y="59278"/>
                </a:lnTo>
                <a:lnTo>
                  <a:pt x="3689" y="62840"/>
                </a:lnTo>
                <a:lnTo>
                  <a:pt x="57879" y="8650"/>
                </a:lnTo>
                <a:lnTo>
                  <a:pt x="57879" y="58133"/>
                </a:lnTo>
                <a:lnTo>
                  <a:pt x="62840" y="62712"/>
                </a:lnTo>
                <a:lnTo>
                  <a:pt x="62840" y="5088"/>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C1CBBB2E-C622-2202-821E-E3FA8E3F4FA5}"/>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4" name="Content Placeholder 2">
            <a:extLst>
              <a:ext uri="{FF2B5EF4-FFF2-40B4-BE49-F238E27FC236}">
                <a16:creationId xmlns:a16="http://schemas.microsoft.com/office/drawing/2014/main" id="{68E2E9A8-DE4D-0203-CFA0-6C98829EE226}"/>
              </a:ext>
            </a:extLst>
          </p:cNvPr>
          <p:cNvSpPr>
            <a:spLocks noGrp="1"/>
          </p:cNvSpPr>
          <p:nvPr>
            <p:ph idx="1"/>
          </p:nvPr>
        </p:nvSpPr>
        <p:spPr>
          <a:xfrm>
            <a:off x="7200902" y="517794"/>
            <a:ext cx="4070350" cy="5727120"/>
          </a:xfrm>
        </p:spPr>
        <p:txBody>
          <a:bodyPr numCol="1">
            <a:noAutofit/>
          </a:bodyPr>
          <a:lstStyle>
            <a:lvl1pPr>
              <a:spcBef>
                <a:spcPts val="300"/>
              </a:spcBef>
              <a:spcAft>
                <a:spcPts val="300"/>
              </a:spcAft>
              <a:defRPr>
                <a:solidFill>
                  <a:schemeClr val="bg1"/>
                </a:solidFill>
              </a:defRPr>
            </a:lvl1pPr>
            <a:lvl2pPr>
              <a:spcBef>
                <a:spcPts val="300"/>
              </a:spcBef>
              <a:spcAft>
                <a:spcPts val="300"/>
              </a:spcAft>
              <a:defRPr>
                <a:solidFill>
                  <a:schemeClr val="bg1"/>
                </a:solidFill>
              </a:defRPr>
            </a:lvl2pPr>
            <a:lvl3pPr>
              <a:spcBef>
                <a:spcPts val="300"/>
              </a:spcBef>
              <a:spcAft>
                <a:spcPts val="300"/>
              </a:spcAft>
              <a:defRPr>
                <a:solidFill>
                  <a:schemeClr val="bg1"/>
                </a:solidFill>
              </a:defRPr>
            </a:lvl3pPr>
            <a:lvl4pPr>
              <a:spcBef>
                <a:spcPts val="300"/>
              </a:spcBef>
              <a:spcAft>
                <a:spcPts val="300"/>
              </a:spcAft>
              <a:defRPr>
                <a:solidFill>
                  <a:schemeClr val="bg1"/>
                </a:solidFill>
              </a:defRPr>
            </a:lvl4pPr>
            <a:lvl5pPr>
              <a:spcBef>
                <a:spcPts val="300"/>
              </a:spcBef>
              <a:spcAft>
                <a:spcPts val="3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FEC4438-1B2B-FCD7-77A7-439739D13000}"/>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67428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 Power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5"/>
                </a:solidFill>
                <a:latin typeface="Outfit Light" pitchFamily="2" charset="0"/>
              </a:defRPr>
            </a:lvl1pPr>
          </a:lstStyle>
          <a:p>
            <a:r>
              <a:rPr lang="en-US"/>
              <a:t>future</a:t>
            </a:r>
          </a:p>
        </p:txBody>
      </p:sp>
      <p:sp>
        <p:nvSpPr>
          <p:cNvPr id="43" name="Freeform: Shape 42">
            <a:extLst>
              <a:ext uri="{FF2B5EF4-FFF2-40B4-BE49-F238E27FC236}">
                <a16:creationId xmlns:a16="http://schemas.microsoft.com/office/drawing/2014/main" id="{6C064BB9-6EFE-1F08-DE1F-FF3D33277DAA}"/>
              </a:ext>
            </a:extLst>
          </p:cNvPr>
          <p:cNvSpPr/>
          <p:nvPr/>
        </p:nvSpPr>
        <p:spPr>
          <a:xfrm>
            <a:off x="10030948" y="738346"/>
            <a:ext cx="1472577" cy="1417287"/>
          </a:xfrm>
          <a:custGeom>
            <a:avLst/>
            <a:gdLst>
              <a:gd name="connsiteX0" fmla="*/ 1367411 w 1472577"/>
              <a:gd name="connsiteY0" fmla="*/ 0 h 1417287"/>
              <a:gd name="connsiteX1" fmla="*/ 162002 w 1472577"/>
              <a:gd name="connsiteY1" fmla="*/ 0 h 1417287"/>
              <a:gd name="connsiteX2" fmla="*/ 266781 w 1472577"/>
              <a:gd name="connsiteY2" fmla="*/ 100784 h 1417287"/>
              <a:gd name="connsiteX3" fmla="*/ 1293305 w 1472577"/>
              <a:gd name="connsiteY3" fmla="*/ 100784 h 1417287"/>
              <a:gd name="connsiteX4" fmla="*/ 0 w 1472577"/>
              <a:gd name="connsiteY4" fmla="*/ 1346018 h 1417287"/>
              <a:gd name="connsiteX5" fmla="*/ 74492 w 1472577"/>
              <a:gd name="connsiteY5" fmla="*/ 1417288 h 1417287"/>
              <a:gd name="connsiteX6" fmla="*/ 1367411 w 1472577"/>
              <a:gd name="connsiteY6" fmla="*/ 172441 h 1417287"/>
              <a:gd name="connsiteX7" fmla="*/ 1367411 w 1472577"/>
              <a:gd name="connsiteY7" fmla="*/ 1164555 h 1417287"/>
              <a:gd name="connsiteX8" fmla="*/ 1472577 w 1472577"/>
              <a:gd name="connsiteY8" fmla="*/ 1256189 h 1417287"/>
              <a:gd name="connsiteX9" fmla="*/ 1472577 w 1472577"/>
              <a:gd name="connsiteY9" fmla="*/ 100784 h 1417287"/>
              <a:gd name="connsiteX10" fmla="*/ 1472577 w 1472577"/>
              <a:gd name="connsiteY10" fmla="*/ 0 h 1417287"/>
              <a:gd name="connsiteX11" fmla="*/ 1367411 w 1472577"/>
              <a:gd name="connsiteY11" fmla="*/ 0 h 141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7" h="1417287">
                <a:moveTo>
                  <a:pt x="1367411" y="0"/>
                </a:moveTo>
                <a:lnTo>
                  <a:pt x="162002" y="0"/>
                </a:lnTo>
                <a:lnTo>
                  <a:pt x="266781" y="100784"/>
                </a:lnTo>
                <a:lnTo>
                  <a:pt x="1293305" y="100784"/>
                </a:lnTo>
                <a:lnTo>
                  <a:pt x="0" y="1346018"/>
                </a:lnTo>
                <a:lnTo>
                  <a:pt x="74492" y="1417288"/>
                </a:lnTo>
                <a:lnTo>
                  <a:pt x="1367411" y="172441"/>
                </a:lnTo>
                <a:lnTo>
                  <a:pt x="1367411" y="1164555"/>
                </a:lnTo>
                <a:lnTo>
                  <a:pt x="1472577" y="1256189"/>
                </a:lnTo>
                <a:lnTo>
                  <a:pt x="1472577" y="100784"/>
                </a:lnTo>
                <a:lnTo>
                  <a:pt x="1472577" y="0"/>
                </a:lnTo>
                <a:lnTo>
                  <a:pt x="1367411" y="0"/>
                </a:lnTo>
                <a:close/>
              </a:path>
            </a:pathLst>
          </a:custGeom>
          <a:solidFill>
            <a:srgbClr val="F0512C"/>
          </a:solidFill>
          <a:ln w="12888" cap="flat">
            <a:noFill/>
            <a:prstDash val="solid"/>
            <a:miter/>
          </a:ln>
        </p:spPr>
        <p:txBody>
          <a:bodyPr rtlCol="0" anchor="ctr"/>
          <a:lstStyle/>
          <a:p>
            <a:endParaRPr lang="en-US"/>
          </a:p>
        </p:txBody>
      </p:sp>
      <p:sp>
        <p:nvSpPr>
          <p:cNvPr id="4" name="Slide Number Placeholder 5">
            <a:extLst>
              <a:ext uri="{FF2B5EF4-FFF2-40B4-BE49-F238E27FC236}">
                <a16:creationId xmlns:a16="http://schemas.microsoft.com/office/drawing/2014/main" id="{BE80CBB6-3B98-22CE-31A3-6DF1157E069F}"/>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3" name="Content Placeholder 2">
            <a:extLst>
              <a:ext uri="{FF2B5EF4-FFF2-40B4-BE49-F238E27FC236}">
                <a16:creationId xmlns:a16="http://schemas.microsoft.com/office/drawing/2014/main" id="{E7A50E9F-6473-F7A6-7C5C-75DB8F6D9790}"/>
              </a:ext>
            </a:extLst>
          </p:cNvPr>
          <p:cNvSpPr>
            <a:spLocks noGrp="1"/>
          </p:cNvSpPr>
          <p:nvPr>
            <p:ph idx="11"/>
          </p:nvPr>
        </p:nvSpPr>
        <p:spPr>
          <a:xfrm>
            <a:off x="197600" y="126326"/>
            <a:ext cx="6212576" cy="278735"/>
          </a:xfrm>
        </p:spPr>
        <p:txBody>
          <a:bodyPr numCol="1" spcCol="0">
            <a:noAutofit/>
          </a:bodyPr>
          <a:lstStyle>
            <a:lvl1pPr>
              <a:spcBef>
                <a:spcPts val="300"/>
              </a:spcBef>
              <a:spcAft>
                <a:spcPts val="300"/>
              </a:spcAft>
              <a:defRPr sz="9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a:t>
            </a:r>
          </a:p>
        </p:txBody>
      </p:sp>
    </p:spTree>
    <p:extLst>
      <p:ext uri="{BB962C8B-B14F-4D97-AF65-F5344CB8AC3E}">
        <p14:creationId xmlns:p14="http://schemas.microsoft.com/office/powerpoint/2010/main" val="36969023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ontent - White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p:nvSpPr>
        <p:spPr>
          <a:xfrm>
            <a:off x="11267090" y="0"/>
            <a:ext cx="9249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4">
            <a:extLst>
              <a:ext uri="{FF2B5EF4-FFF2-40B4-BE49-F238E27FC236}">
                <a16:creationId xmlns:a16="http://schemas.microsoft.com/office/drawing/2014/main" id="{DF29F394-EC6E-8834-E179-A8033F8FD8B2}"/>
              </a:ext>
            </a:extLst>
          </p:cNvPr>
          <p:cNvSpPr>
            <a:spLocks noGrp="1"/>
          </p:cNvSpPr>
          <p:nvPr>
            <p:ph type="pic" sz="quarter" idx="10"/>
          </p:nvPr>
        </p:nvSpPr>
        <p:spPr>
          <a:xfrm>
            <a:off x="10414000" y="0"/>
            <a:ext cx="1778000" cy="6858000"/>
          </a:xfrm>
        </p:spPr>
        <p:txBody>
          <a:bodyPr/>
          <a:lstStyle/>
          <a:p>
            <a:r>
              <a:rPr lang="en-US"/>
              <a:t>Click icon to add picture</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8191684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_Title and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116924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5_Title and Content - Platinum">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6565706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 and Content - White arrow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p:nvSpPr>
        <p:spPr>
          <a:xfrm>
            <a:off x="11267090" y="0"/>
            <a:ext cx="9249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grpSp>
        <p:nvGrpSpPr>
          <p:cNvPr id="7" name="Group 6">
            <a:extLst>
              <a:ext uri="{FF2B5EF4-FFF2-40B4-BE49-F238E27FC236}">
                <a16:creationId xmlns:a16="http://schemas.microsoft.com/office/drawing/2014/main" id="{FE88A30F-9265-BCE3-A615-A4C5CBA83D7F}"/>
              </a:ext>
            </a:extLst>
          </p:cNvPr>
          <p:cNvGrpSpPr/>
          <p:nvPr/>
        </p:nvGrpSpPr>
        <p:grpSpPr>
          <a:xfrm>
            <a:off x="10701084" y="97530"/>
            <a:ext cx="1493520" cy="6760470"/>
            <a:chOff x="10701084" y="97530"/>
            <a:chExt cx="1493520" cy="6760470"/>
          </a:xfrm>
        </p:grpSpPr>
        <p:grpSp>
          <p:nvGrpSpPr>
            <p:cNvPr id="8" name="Group 7">
              <a:extLst>
                <a:ext uri="{FF2B5EF4-FFF2-40B4-BE49-F238E27FC236}">
                  <a16:creationId xmlns:a16="http://schemas.microsoft.com/office/drawing/2014/main" id="{1888CD4B-7FA4-A02E-F15D-75A3248EC872}"/>
                </a:ext>
              </a:extLst>
            </p:cNvPr>
            <p:cNvGrpSpPr/>
            <p:nvPr/>
          </p:nvGrpSpPr>
          <p:grpSpPr>
            <a:xfrm>
              <a:off x="10787679" y="97530"/>
              <a:ext cx="1264298" cy="1005053"/>
              <a:chOff x="8867133" y="-492224"/>
              <a:chExt cx="1264298" cy="1005053"/>
            </a:xfrm>
          </p:grpSpPr>
          <p:sp>
            <p:nvSpPr>
              <p:cNvPr id="163" name="Freeform: Shape 131">
                <a:extLst>
                  <a:ext uri="{FF2B5EF4-FFF2-40B4-BE49-F238E27FC236}">
                    <a16:creationId xmlns:a16="http://schemas.microsoft.com/office/drawing/2014/main" id="{56B6B97A-4291-8C8E-2133-DCE9BFB369C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4" name="Freeform: Shape 132">
                <a:extLst>
                  <a:ext uri="{FF2B5EF4-FFF2-40B4-BE49-F238E27FC236}">
                    <a16:creationId xmlns:a16="http://schemas.microsoft.com/office/drawing/2014/main" id="{9BD29A5B-A2C9-79C3-62EA-DF67CEACA78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5" name="Freeform: Shape 133">
                <a:extLst>
                  <a:ext uri="{FF2B5EF4-FFF2-40B4-BE49-F238E27FC236}">
                    <a16:creationId xmlns:a16="http://schemas.microsoft.com/office/drawing/2014/main" id="{5F8094F7-DE68-381A-4345-11DA72CDEB5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6" name="Freeform: Shape 134">
                <a:extLst>
                  <a:ext uri="{FF2B5EF4-FFF2-40B4-BE49-F238E27FC236}">
                    <a16:creationId xmlns:a16="http://schemas.microsoft.com/office/drawing/2014/main" id="{8A2958D4-6C2A-5AF5-B498-0F6CA9122759}"/>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7" name="Freeform: Shape 135">
                <a:extLst>
                  <a:ext uri="{FF2B5EF4-FFF2-40B4-BE49-F238E27FC236}">
                    <a16:creationId xmlns:a16="http://schemas.microsoft.com/office/drawing/2014/main" id="{67CE069C-5EF1-96EF-C09E-6C40CC733291}"/>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8" name="Freeform: Shape 136">
                <a:extLst>
                  <a:ext uri="{FF2B5EF4-FFF2-40B4-BE49-F238E27FC236}">
                    <a16:creationId xmlns:a16="http://schemas.microsoft.com/office/drawing/2014/main" id="{EDB14819-E4FD-5089-9679-A257326AA753}"/>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9" name="Freeform: Shape 137">
                <a:extLst>
                  <a:ext uri="{FF2B5EF4-FFF2-40B4-BE49-F238E27FC236}">
                    <a16:creationId xmlns:a16="http://schemas.microsoft.com/office/drawing/2014/main" id="{0B35647A-9CB2-65AD-2CF8-974B14DB973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0" name="Freeform: Shape 138">
                <a:extLst>
                  <a:ext uri="{FF2B5EF4-FFF2-40B4-BE49-F238E27FC236}">
                    <a16:creationId xmlns:a16="http://schemas.microsoft.com/office/drawing/2014/main" id="{ED9397FD-B0E3-782D-95F1-A136B033917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1" name="Freeform: Shape 139">
                <a:extLst>
                  <a:ext uri="{FF2B5EF4-FFF2-40B4-BE49-F238E27FC236}">
                    <a16:creationId xmlns:a16="http://schemas.microsoft.com/office/drawing/2014/main" id="{F1CB5C14-5128-09B1-9870-42A50C1D42C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2" name="Freeform: Shape 140">
                <a:extLst>
                  <a:ext uri="{FF2B5EF4-FFF2-40B4-BE49-F238E27FC236}">
                    <a16:creationId xmlns:a16="http://schemas.microsoft.com/office/drawing/2014/main" id="{DB3DB1EF-FA16-5A3F-3B45-071DA4A7BE47}"/>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3" name="Freeform: Shape 141">
                <a:extLst>
                  <a:ext uri="{FF2B5EF4-FFF2-40B4-BE49-F238E27FC236}">
                    <a16:creationId xmlns:a16="http://schemas.microsoft.com/office/drawing/2014/main" id="{CC54C7CE-404C-E167-664F-BF70A5EA14C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4" name="Freeform: Shape 142">
                <a:extLst>
                  <a:ext uri="{FF2B5EF4-FFF2-40B4-BE49-F238E27FC236}">
                    <a16:creationId xmlns:a16="http://schemas.microsoft.com/office/drawing/2014/main" id="{3D72C6C5-C5A4-3896-9C85-678C226D2465}"/>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5" name="Freeform: Shape 143">
                <a:extLst>
                  <a:ext uri="{FF2B5EF4-FFF2-40B4-BE49-F238E27FC236}">
                    <a16:creationId xmlns:a16="http://schemas.microsoft.com/office/drawing/2014/main" id="{F7D6502B-F2CC-DC0F-6F08-CD7ED298CB47}"/>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6" name="Freeform: Shape 144">
                <a:extLst>
                  <a:ext uri="{FF2B5EF4-FFF2-40B4-BE49-F238E27FC236}">
                    <a16:creationId xmlns:a16="http://schemas.microsoft.com/office/drawing/2014/main" id="{9C07EC7B-908F-8CB9-A129-82817A7F699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7" name="Freeform: Shape 145">
                <a:extLst>
                  <a:ext uri="{FF2B5EF4-FFF2-40B4-BE49-F238E27FC236}">
                    <a16:creationId xmlns:a16="http://schemas.microsoft.com/office/drawing/2014/main" id="{949E6842-769D-A768-363B-5B48E9D824B7}"/>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8" name="Freeform: Shape 146">
                <a:extLst>
                  <a:ext uri="{FF2B5EF4-FFF2-40B4-BE49-F238E27FC236}">
                    <a16:creationId xmlns:a16="http://schemas.microsoft.com/office/drawing/2014/main" id="{FC50AC8C-FDCD-8C96-EE92-FADAE78E66E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9" name="Freeform: Shape 147">
                <a:extLst>
                  <a:ext uri="{FF2B5EF4-FFF2-40B4-BE49-F238E27FC236}">
                    <a16:creationId xmlns:a16="http://schemas.microsoft.com/office/drawing/2014/main" id="{3F6A2A4F-46BE-A5E3-F6EA-5170A15152B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0" name="Freeform: Shape 148">
                <a:extLst>
                  <a:ext uri="{FF2B5EF4-FFF2-40B4-BE49-F238E27FC236}">
                    <a16:creationId xmlns:a16="http://schemas.microsoft.com/office/drawing/2014/main" id="{EBEC3D6D-F6F5-7181-3879-BCA7F76FDB49}"/>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1" name="Freeform: Shape 149">
                <a:extLst>
                  <a:ext uri="{FF2B5EF4-FFF2-40B4-BE49-F238E27FC236}">
                    <a16:creationId xmlns:a16="http://schemas.microsoft.com/office/drawing/2014/main" id="{C13EA495-B33A-EEC9-F969-AC17EE4FC0CD}"/>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2" name="Freeform: Shape 150">
                <a:extLst>
                  <a:ext uri="{FF2B5EF4-FFF2-40B4-BE49-F238E27FC236}">
                    <a16:creationId xmlns:a16="http://schemas.microsoft.com/office/drawing/2014/main" id="{66E3145D-F4C8-9EF6-62E2-052167233FFF}"/>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3" name="Freeform: Shape 151">
                <a:extLst>
                  <a:ext uri="{FF2B5EF4-FFF2-40B4-BE49-F238E27FC236}">
                    <a16:creationId xmlns:a16="http://schemas.microsoft.com/office/drawing/2014/main" id="{0BA1163B-D982-6E2C-0F43-6F30E3E3824C}"/>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4" name="Freeform: Shape 152">
                <a:extLst>
                  <a:ext uri="{FF2B5EF4-FFF2-40B4-BE49-F238E27FC236}">
                    <a16:creationId xmlns:a16="http://schemas.microsoft.com/office/drawing/2014/main" id="{7FF982EA-4082-B680-53E8-42DB03DC0E23}"/>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5" name="Freeform: Shape 153">
                <a:extLst>
                  <a:ext uri="{FF2B5EF4-FFF2-40B4-BE49-F238E27FC236}">
                    <a16:creationId xmlns:a16="http://schemas.microsoft.com/office/drawing/2014/main" id="{3DC9F143-8148-43AE-6F69-ACD4FD11B727}"/>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6" name="Freeform: Shape 154">
                <a:extLst>
                  <a:ext uri="{FF2B5EF4-FFF2-40B4-BE49-F238E27FC236}">
                    <a16:creationId xmlns:a16="http://schemas.microsoft.com/office/drawing/2014/main" id="{964E931C-EE88-D315-4907-863EA95A25ED}"/>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7" name="Freeform: Shape 155">
                <a:extLst>
                  <a:ext uri="{FF2B5EF4-FFF2-40B4-BE49-F238E27FC236}">
                    <a16:creationId xmlns:a16="http://schemas.microsoft.com/office/drawing/2014/main" id="{5A08AB21-80C4-D56B-B127-CF280BF371DD}"/>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88" name="Freeform: Shape 156">
                <a:extLst>
                  <a:ext uri="{FF2B5EF4-FFF2-40B4-BE49-F238E27FC236}">
                    <a16:creationId xmlns:a16="http://schemas.microsoft.com/office/drawing/2014/main" id="{DF0184FC-6011-94BE-57F3-8B614267718F}"/>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89" name="Freeform: Shape 157">
                <a:extLst>
                  <a:ext uri="{FF2B5EF4-FFF2-40B4-BE49-F238E27FC236}">
                    <a16:creationId xmlns:a16="http://schemas.microsoft.com/office/drawing/2014/main" id="{A929F709-F2DF-E0CB-1806-9F3FFC48298A}"/>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90" name="Freeform: Shape 158">
                <a:extLst>
                  <a:ext uri="{FF2B5EF4-FFF2-40B4-BE49-F238E27FC236}">
                    <a16:creationId xmlns:a16="http://schemas.microsoft.com/office/drawing/2014/main" id="{E0596825-A9E1-2E01-0F2B-E05D485DC54D}"/>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1" name="Freeform: Shape 159">
                <a:extLst>
                  <a:ext uri="{FF2B5EF4-FFF2-40B4-BE49-F238E27FC236}">
                    <a16:creationId xmlns:a16="http://schemas.microsoft.com/office/drawing/2014/main" id="{7034EA74-C26A-1C55-865A-849AC1CCEF49}"/>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2" name="Freeform: Shape 160">
                <a:extLst>
                  <a:ext uri="{FF2B5EF4-FFF2-40B4-BE49-F238E27FC236}">
                    <a16:creationId xmlns:a16="http://schemas.microsoft.com/office/drawing/2014/main" id="{50B59498-F10C-EE70-EE6E-786EE4F9A83D}"/>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0F6DAF68-D073-21C0-20B7-AFB7F0F6C27A}"/>
                </a:ext>
              </a:extLst>
            </p:cNvPr>
            <p:cNvGrpSpPr/>
            <p:nvPr/>
          </p:nvGrpSpPr>
          <p:grpSpPr>
            <a:xfrm>
              <a:off x="10787679" y="1260775"/>
              <a:ext cx="1264298" cy="1005053"/>
              <a:chOff x="8867133" y="-492224"/>
              <a:chExt cx="1264298" cy="1005053"/>
            </a:xfrm>
          </p:grpSpPr>
          <p:sp>
            <p:nvSpPr>
              <p:cNvPr id="133" name="Freeform: Shape 131">
                <a:extLst>
                  <a:ext uri="{FF2B5EF4-FFF2-40B4-BE49-F238E27FC236}">
                    <a16:creationId xmlns:a16="http://schemas.microsoft.com/office/drawing/2014/main" id="{520CB969-C85C-AAD1-71B8-0653FD5E0A56}"/>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4" name="Freeform: Shape 132">
                <a:extLst>
                  <a:ext uri="{FF2B5EF4-FFF2-40B4-BE49-F238E27FC236}">
                    <a16:creationId xmlns:a16="http://schemas.microsoft.com/office/drawing/2014/main" id="{332CDA43-1BC7-D15E-6372-E35F24C12F24}"/>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3">
                <a:extLst>
                  <a:ext uri="{FF2B5EF4-FFF2-40B4-BE49-F238E27FC236}">
                    <a16:creationId xmlns:a16="http://schemas.microsoft.com/office/drawing/2014/main" id="{A8322AA3-A0E2-8FA9-4907-62AA83F5925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6" name="Freeform: Shape 134">
                <a:extLst>
                  <a:ext uri="{FF2B5EF4-FFF2-40B4-BE49-F238E27FC236}">
                    <a16:creationId xmlns:a16="http://schemas.microsoft.com/office/drawing/2014/main" id="{CD2E92E2-A6A5-421E-07EC-67510C893E8E}"/>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7" name="Freeform: Shape 135">
                <a:extLst>
                  <a:ext uri="{FF2B5EF4-FFF2-40B4-BE49-F238E27FC236}">
                    <a16:creationId xmlns:a16="http://schemas.microsoft.com/office/drawing/2014/main" id="{7C5136ED-9271-FEB3-E689-E74DB07EE59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6">
                <a:extLst>
                  <a:ext uri="{FF2B5EF4-FFF2-40B4-BE49-F238E27FC236}">
                    <a16:creationId xmlns:a16="http://schemas.microsoft.com/office/drawing/2014/main" id="{6946669F-5EB3-B6C3-FDF9-0682F9E8512B}"/>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9" name="Freeform: Shape 137">
                <a:extLst>
                  <a:ext uri="{FF2B5EF4-FFF2-40B4-BE49-F238E27FC236}">
                    <a16:creationId xmlns:a16="http://schemas.microsoft.com/office/drawing/2014/main" id="{CAEB37A5-447D-5E34-AD4E-F562D57F8F0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0" name="Freeform: Shape 138">
                <a:extLst>
                  <a:ext uri="{FF2B5EF4-FFF2-40B4-BE49-F238E27FC236}">
                    <a16:creationId xmlns:a16="http://schemas.microsoft.com/office/drawing/2014/main" id="{CBEEA2A6-29CB-213B-2958-258B8E97770B}"/>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39">
                <a:extLst>
                  <a:ext uri="{FF2B5EF4-FFF2-40B4-BE49-F238E27FC236}">
                    <a16:creationId xmlns:a16="http://schemas.microsoft.com/office/drawing/2014/main" id="{DCD09A83-EA0C-C69A-939F-14808EDD763B}"/>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2" name="Freeform: Shape 140">
                <a:extLst>
                  <a:ext uri="{FF2B5EF4-FFF2-40B4-BE49-F238E27FC236}">
                    <a16:creationId xmlns:a16="http://schemas.microsoft.com/office/drawing/2014/main" id="{E186D42B-2A6D-65B1-7BDE-A61252FB616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3" name="Freeform: Shape 141">
                <a:extLst>
                  <a:ext uri="{FF2B5EF4-FFF2-40B4-BE49-F238E27FC236}">
                    <a16:creationId xmlns:a16="http://schemas.microsoft.com/office/drawing/2014/main" id="{D07BEF57-FCC0-DD8D-862B-C01D2B9CDC26}"/>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2">
                <a:extLst>
                  <a:ext uri="{FF2B5EF4-FFF2-40B4-BE49-F238E27FC236}">
                    <a16:creationId xmlns:a16="http://schemas.microsoft.com/office/drawing/2014/main" id="{1500FAB2-AA7D-C39D-63C4-C9BA6F24543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5" name="Freeform: Shape 143">
                <a:extLst>
                  <a:ext uri="{FF2B5EF4-FFF2-40B4-BE49-F238E27FC236}">
                    <a16:creationId xmlns:a16="http://schemas.microsoft.com/office/drawing/2014/main" id="{FEEF5E23-9D10-1818-941F-F885CED3128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6" name="Freeform: Shape 144">
                <a:extLst>
                  <a:ext uri="{FF2B5EF4-FFF2-40B4-BE49-F238E27FC236}">
                    <a16:creationId xmlns:a16="http://schemas.microsoft.com/office/drawing/2014/main" id="{3CF334B8-EF72-1F48-987D-E73318B91E93}"/>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5">
                <a:extLst>
                  <a:ext uri="{FF2B5EF4-FFF2-40B4-BE49-F238E27FC236}">
                    <a16:creationId xmlns:a16="http://schemas.microsoft.com/office/drawing/2014/main" id="{27E4791C-B151-C8B9-64FC-D9D6C772A29E}"/>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8" name="Freeform: Shape 146">
                <a:extLst>
                  <a:ext uri="{FF2B5EF4-FFF2-40B4-BE49-F238E27FC236}">
                    <a16:creationId xmlns:a16="http://schemas.microsoft.com/office/drawing/2014/main" id="{70555BFE-5550-992E-5191-4DA466F2E00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9" name="Freeform: Shape 147">
                <a:extLst>
                  <a:ext uri="{FF2B5EF4-FFF2-40B4-BE49-F238E27FC236}">
                    <a16:creationId xmlns:a16="http://schemas.microsoft.com/office/drawing/2014/main" id="{AEF54566-4562-FC20-0DB1-809E3791A91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8">
                <a:extLst>
                  <a:ext uri="{FF2B5EF4-FFF2-40B4-BE49-F238E27FC236}">
                    <a16:creationId xmlns:a16="http://schemas.microsoft.com/office/drawing/2014/main" id="{A0AC34BE-C0C6-49D1-2EB6-8AD514D26792}"/>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1" name="Freeform: Shape 149">
                <a:extLst>
                  <a:ext uri="{FF2B5EF4-FFF2-40B4-BE49-F238E27FC236}">
                    <a16:creationId xmlns:a16="http://schemas.microsoft.com/office/drawing/2014/main" id="{9FD45D6F-FF68-4162-E44F-796F199F5F8E}"/>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2" name="Freeform: Shape 150">
                <a:extLst>
                  <a:ext uri="{FF2B5EF4-FFF2-40B4-BE49-F238E27FC236}">
                    <a16:creationId xmlns:a16="http://schemas.microsoft.com/office/drawing/2014/main" id="{DE31656C-78D4-B214-39D1-94D2B2AADCC4}"/>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1">
                <a:extLst>
                  <a:ext uri="{FF2B5EF4-FFF2-40B4-BE49-F238E27FC236}">
                    <a16:creationId xmlns:a16="http://schemas.microsoft.com/office/drawing/2014/main" id="{B968E7FA-4B62-9B0E-1CAD-EAD7F545447A}"/>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4" name="Freeform: Shape 152">
                <a:extLst>
                  <a:ext uri="{FF2B5EF4-FFF2-40B4-BE49-F238E27FC236}">
                    <a16:creationId xmlns:a16="http://schemas.microsoft.com/office/drawing/2014/main" id="{F687CE48-2731-7EF3-58F4-1EEC38F77E4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5" name="Freeform: Shape 153">
                <a:extLst>
                  <a:ext uri="{FF2B5EF4-FFF2-40B4-BE49-F238E27FC236}">
                    <a16:creationId xmlns:a16="http://schemas.microsoft.com/office/drawing/2014/main" id="{B3B9572D-83B3-A012-EAA8-C6AA68AF233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4">
                <a:extLst>
                  <a:ext uri="{FF2B5EF4-FFF2-40B4-BE49-F238E27FC236}">
                    <a16:creationId xmlns:a16="http://schemas.microsoft.com/office/drawing/2014/main" id="{6699C170-539E-0164-76B7-090E2703349F}"/>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7" name="Freeform: Shape 155">
                <a:extLst>
                  <a:ext uri="{FF2B5EF4-FFF2-40B4-BE49-F238E27FC236}">
                    <a16:creationId xmlns:a16="http://schemas.microsoft.com/office/drawing/2014/main" id="{FF93B785-F15C-DB38-D0B7-A43F181CF782}"/>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8" name="Freeform: Shape 156">
                <a:extLst>
                  <a:ext uri="{FF2B5EF4-FFF2-40B4-BE49-F238E27FC236}">
                    <a16:creationId xmlns:a16="http://schemas.microsoft.com/office/drawing/2014/main" id="{A890194D-09B1-5713-0046-E676BD8DD627}"/>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7">
                <a:extLst>
                  <a:ext uri="{FF2B5EF4-FFF2-40B4-BE49-F238E27FC236}">
                    <a16:creationId xmlns:a16="http://schemas.microsoft.com/office/drawing/2014/main" id="{52C3C080-52DB-8623-94C1-99B1C5433814}"/>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60" name="Freeform: Shape 158">
                <a:extLst>
                  <a:ext uri="{FF2B5EF4-FFF2-40B4-BE49-F238E27FC236}">
                    <a16:creationId xmlns:a16="http://schemas.microsoft.com/office/drawing/2014/main" id="{0764D90B-B992-2851-7FB3-A40B779C9AF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59">
                <a:extLst>
                  <a:ext uri="{FF2B5EF4-FFF2-40B4-BE49-F238E27FC236}">
                    <a16:creationId xmlns:a16="http://schemas.microsoft.com/office/drawing/2014/main" id="{4DD70F15-0946-8C90-D7A7-C2EA1125AAE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2" name="Freeform: Shape 160">
                <a:extLst>
                  <a:ext uri="{FF2B5EF4-FFF2-40B4-BE49-F238E27FC236}">
                    <a16:creationId xmlns:a16="http://schemas.microsoft.com/office/drawing/2014/main" id="{B82C1C03-D64D-AC6A-748C-9B2124EE6218}"/>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F7255A2-752F-85BD-BADD-256B41ED5BB6}"/>
                </a:ext>
              </a:extLst>
            </p:cNvPr>
            <p:cNvGrpSpPr/>
            <p:nvPr/>
          </p:nvGrpSpPr>
          <p:grpSpPr>
            <a:xfrm>
              <a:off x="10787679" y="2413972"/>
              <a:ext cx="1264298" cy="1005053"/>
              <a:chOff x="8867133" y="-492224"/>
              <a:chExt cx="1264298" cy="1005053"/>
            </a:xfrm>
          </p:grpSpPr>
          <p:sp>
            <p:nvSpPr>
              <p:cNvPr id="103" name="Freeform: Shape 131">
                <a:extLst>
                  <a:ext uri="{FF2B5EF4-FFF2-40B4-BE49-F238E27FC236}">
                    <a16:creationId xmlns:a16="http://schemas.microsoft.com/office/drawing/2014/main" id="{2EA77D5A-7469-D1AB-AF1D-52E8E5B0631A}"/>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4" name="Freeform: Shape 132">
                <a:extLst>
                  <a:ext uri="{FF2B5EF4-FFF2-40B4-BE49-F238E27FC236}">
                    <a16:creationId xmlns:a16="http://schemas.microsoft.com/office/drawing/2014/main" id="{67780946-836D-EE96-E09D-8AC4B30016A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5" name="Freeform: Shape 133">
                <a:extLst>
                  <a:ext uri="{FF2B5EF4-FFF2-40B4-BE49-F238E27FC236}">
                    <a16:creationId xmlns:a16="http://schemas.microsoft.com/office/drawing/2014/main" id="{A0E4A56D-06C9-FADE-8C06-59D92FF4A29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6" name="Freeform: Shape 134">
                <a:extLst>
                  <a:ext uri="{FF2B5EF4-FFF2-40B4-BE49-F238E27FC236}">
                    <a16:creationId xmlns:a16="http://schemas.microsoft.com/office/drawing/2014/main" id="{CC26B048-C071-BD27-D439-C7FAECF15DE3}"/>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7" name="Freeform: Shape 135">
                <a:extLst>
                  <a:ext uri="{FF2B5EF4-FFF2-40B4-BE49-F238E27FC236}">
                    <a16:creationId xmlns:a16="http://schemas.microsoft.com/office/drawing/2014/main" id="{1370A7F9-121F-EF4C-1CA9-333A4024D972}"/>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8" name="Freeform: Shape 136">
                <a:extLst>
                  <a:ext uri="{FF2B5EF4-FFF2-40B4-BE49-F238E27FC236}">
                    <a16:creationId xmlns:a16="http://schemas.microsoft.com/office/drawing/2014/main" id="{D2005AFE-C8E5-9B26-B3C0-0EE3E2EA460F}"/>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9" name="Freeform: Shape 137">
                <a:extLst>
                  <a:ext uri="{FF2B5EF4-FFF2-40B4-BE49-F238E27FC236}">
                    <a16:creationId xmlns:a16="http://schemas.microsoft.com/office/drawing/2014/main" id="{75A320E4-B9D5-B37A-2321-D7BD826CE3F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0" name="Freeform: Shape 138">
                <a:extLst>
                  <a:ext uri="{FF2B5EF4-FFF2-40B4-BE49-F238E27FC236}">
                    <a16:creationId xmlns:a16="http://schemas.microsoft.com/office/drawing/2014/main" id="{1B426086-3F8C-A735-F1FD-BDB2E4DDC2E4}"/>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1" name="Freeform: Shape 139">
                <a:extLst>
                  <a:ext uri="{FF2B5EF4-FFF2-40B4-BE49-F238E27FC236}">
                    <a16:creationId xmlns:a16="http://schemas.microsoft.com/office/drawing/2014/main" id="{69365EBB-9388-36ED-9AFD-212349C40F24}"/>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2" name="Freeform: Shape 140">
                <a:extLst>
                  <a:ext uri="{FF2B5EF4-FFF2-40B4-BE49-F238E27FC236}">
                    <a16:creationId xmlns:a16="http://schemas.microsoft.com/office/drawing/2014/main" id="{A346490D-DD83-4C5E-66D2-F11AAC40502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3" name="Freeform: Shape 141">
                <a:extLst>
                  <a:ext uri="{FF2B5EF4-FFF2-40B4-BE49-F238E27FC236}">
                    <a16:creationId xmlns:a16="http://schemas.microsoft.com/office/drawing/2014/main" id="{20B6EFDA-9E1F-0F19-BDFC-B2EE2C3C474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4" name="Freeform: Shape 142">
                <a:extLst>
                  <a:ext uri="{FF2B5EF4-FFF2-40B4-BE49-F238E27FC236}">
                    <a16:creationId xmlns:a16="http://schemas.microsoft.com/office/drawing/2014/main" id="{1978A77E-9036-2240-53B2-DDDB4C0AB712}"/>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5" name="Freeform: Shape 143">
                <a:extLst>
                  <a:ext uri="{FF2B5EF4-FFF2-40B4-BE49-F238E27FC236}">
                    <a16:creationId xmlns:a16="http://schemas.microsoft.com/office/drawing/2014/main" id="{33335B9D-B51B-0DAA-348D-46CCB8945981}"/>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6" name="Freeform: Shape 144">
                <a:extLst>
                  <a:ext uri="{FF2B5EF4-FFF2-40B4-BE49-F238E27FC236}">
                    <a16:creationId xmlns:a16="http://schemas.microsoft.com/office/drawing/2014/main" id="{A91E8A9E-DDAE-0C78-7988-B20D051F7B22}"/>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7" name="Freeform: Shape 145">
                <a:extLst>
                  <a:ext uri="{FF2B5EF4-FFF2-40B4-BE49-F238E27FC236}">
                    <a16:creationId xmlns:a16="http://schemas.microsoft.com/office/drawing/2014/main" id="{C5008E07-F04C-E323-B702-27F33C81D615}"/>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8" name="Freeform: Shape 146">
                <a:extLst>
                  <a:ext uri="{FF2B5EF4-FFF2-40B4-BE49-F238E27FC236}">
                    <a16:creationId xmlns:a16="http://schemas.microsoft.com/office/drawing/2014/main" id="{9EF0C182-1AF9-699F-BA0F-C1A36B46A65A}"/>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9" name="Freeform: Shape 147">
                <a:extLst>
                  <a:ext uri="{FF2B5EF4-FFF2-40B4-BE49-F238E27FC236}">
                    <a16:creationId xmlns:a16="http://schemas.microsoft.com/office/drawing/2014/main" id="{2FF54546-0B2C-A919-56C2-82983C5532FB}"/>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0" name="Freeform: Shape 148">
                <a:extLst>
                  <a:ext uri="{FF2B5EF4-FFF2-40B4-BE49-F238E27FC236}">
                    <a16:creationId xmlns:a16="http://schemas.microsoft.com/office/drawing/2014/main" id="{752F0D6D-D942-DFA4-F692-04C05077CECE}"/>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1" name="Freeform: Shape 149">
                <a:extLst>
                  <a:ext uri="{FF2B5EF4-FFF2-40B4-BE49-F238E27FC236}">
                    <a16:creationId xmlns:a16="http://schemas.microsoft.com/office/drawing/2014/main" id="{EB28515A-50A3-2D24-8056-CF69709A52D9}"/>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2" name="Freeform: Shape 150">
                <a:extLst>
                  <a:ext uri="{FF2B5EF4-FFF2-40B4-BE49-F238E27FC236}">
                    <a16:creationId xmlns:a16="http://schemas.microsoft.com/office/drawing/2014/main" id="{175FEC2C-2712-ED8A-06E6-E06D42C38D61}"/>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3" name="Freeform: Shape 151">
                <a:extLst>
                  <a:ext uri="{FF2B5EF4-FFF2-40B4-BE49-F238E27FC236}">
                    <a16:creationId xmlns:a16="http://schemas.microsoft.com/office/drawing/2014/main" id="{FE6F5A0C-3C2F-A528-7063-7D65EC725300}"/>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4" name="Freeform: Shape 152">
                <a:extLst>
                  <a:ext uri="{FF2B5EF4-FFF2-40B4-BE49-F238E27FC236}">
                    <a16:creationId xmlns:a16="http://schemas.microsoft.com/office/drawing/2014/main" id="{25B2B18A-6144-1847-C5BC-B4B875964D35}"/>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5" name="Freeform: Shape 153">
                <a:extLst>
                  <a:ext uri="{FF2B5EF4-FFF2-40B4-BE49-F238E27FC236}">
                    <a16:creationId xmlns:a16="http://schemas.microsoft.com/office/drawing/2014/main" id="{8247284C-1924-6C97-9F4F-DF73F92653BB}"/>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6" name="Freeform: Shape 154">
                <a:extLst>
                  <a:ext uri="{FF2B5EF4-FFF2-40B4-BE49-F238E27FC236}">
                    <a16:creationId xmlns:a16="http://schemas.microsoft.com/office/drawing/2014/main" id="{DF01EFC6-A335-DC7E-A072-EEE5DBCCA181}"/>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7" name="Freeform: Shape 155">
                <a:extLst>
                  <a:ext uri="{FF2B5EF4-FFF2-40B4-BE49-F238E27FC236}">
                    <a16:creationId xmlns:a16="http://schemas.microsoft.com/office/drawing/2014/main" id="{7D44B5C9-535D-9087-BFD9-2DB39534DD91}"/>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8" name="Freeform: Shape 156">
                <a:extLst>
                  <a:ext uri="{FF2B5EF4-FFF2-40B4-BE49-F238E27FC236}">
                    <a16:creationId xmlns:a16="http://schemas.microsoft.com/office/drawing/2014/main" id="{36E1419E-BB62-CEDC-2BC6-533C07B7FAA3}"/>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57">
                <a:extLst>
                  <a:ext uri="{FF2B5EF4-FFF2-40B4-BE49-F238E27FC236}">
                    <a16:creationId xmlns:a16="http://schemas.microsoft.com/office/drawing/2014/main" id="{5322FC12-FE3D-AC9D-5EDF-D437918E4869}"/>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30" name="Freeform: Shape 158">
                <a:extLst>
                  <a:ext uri="{FF2B5EF4-FFF2-40B4-BE49-F238E27FC236}">
                    <a16:creationId xmlns:a16="http://schemas.microsoft.com/office/drawing/2014/main" id="{471BAB77-EF13-49D6-627F-1CA8F380C19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1" name="Freeform: Shape 159">
                <a:extLst>
                  <a:ext uri="{FF2B5EF4-FFF2-40B4-BE49-F238E27FC236}">
                    <a16:creationId xmlns:a16="http://schemas.microsoft.com/office/drawing/2014/main" id="{0D13CE8F-E5CC-11EB-EC8C-27892F06B4C3}"/>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2" name="Freeform: Shape 160">
                <a:extLst>
                  <a:ext uri="{FF2B5EF4-FFF2-40B4-BE49-F238E27FC236}">
                    <a16:creationId xmlns:a16="http://schemas.microsoft.com/office/drawing/2014/main" id="{F677A8E7-2F80-A706-3CA9-5EB654116E2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C9E08A17-80FB-3A1F-5628-13A8CDBC5316}"/>
                </a:ext>
              </a:extLst>
            </p:cNvPr>
            <p:cNvGrpSpPr/>
            <p:nvPr/>
          </p:nvGrpSpPr>
          <p:grpSpPr>
            <a:xfrm>
              <a:off x="10787679" y="3577217"/>
              <a:ext cx="1264298" cy="1005053"/>
              <a:chOff x="8867133" y="-492224"/>
              <a:chExt cx="1264298" cy="1005053"/>
            </a:xfrm>
          </p:grpSpPr>
          <p:sp>
            <p:nvSpPr>
              <p:cNvPr id="73" name="Freeform: Shape 131">
                <a:extLst>
                  <a:ext uri="{FF2B5EF4-FFF2-40B4-BE49-F238E27FC236}">
                    <a16:creationId xmlns:a16="http://schemas.microsoft.com/office/drawing/2014/main" id="{F2022DE9-0446-F267-BC09-3AB5CD14A8D5}"/>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132">
                <a:extLst>
                  <a:ext uri="{FF2B5EF4-FFF2-40B4-BE49-F238E27FC236}">
                    <a16:creationId xmlns:a16="http://schemas.microsoft.com/office/drawing/2014/main" id="{AE4B307A-D4CD-8C68-7DF9-A32FCE525B0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5" name="Freeform: Shape 133">
                <a:extLst>
                  <a:ext uri="{FF2B5EF4-FFF2-40B4-BE49-F238E27FC236}">
                    <a16:creationId xmlns:a16="http://schemas.microsoft.com/office/drawing/2014/main" id="{53953F62-3C04-4A22-368F-818A8B61EAB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134">
                <a:extLst>
                  <a:ext uri="{FF2B5EF4-FFF2-40B4-BE49-F238E27FC236}">
                    <a16:creationId xmlns:a16="http://schemas.microsoft.com/office/drawing/2014/main" id="{33A2A415-976E-C4DE-9482-DFCF9E3632B0}"/>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7" name="Freeform: Shape 135">
                <a:extLst>
                  <a:ext uri="{FF2B5EF4-FFF2-40B4-BE49-F238E27FC236}">
                    <a16:creationId xmlns:a16="http://schemas.microsoft.com/office/drawing/2014/main" id="{7E75601B-6184-E09E-F3DC-04F244FED77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8" name="Freeform: Shape 136">
                <a:extLst>
                  <a:ext uri="{FF2B5EF4-FFF2-40B4-BE49-F238E27FC236}">
                    <a16:creationId xmlns:a16="http://schemas.microsoft.com/office/drawing/2014/main" id="{64292F92-E7C1-4D02-1F6B-1BE2CBF907A0}"/>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9" name="Freeform: Shape 137">
                <a:extLst>
                  <a:ext uri="{FF2B5EF4-FFF2-40B4-BE49-F238E27FC236}">
                    <a16:creationId xmlns:a16="http://schemas.microsoft.com/office/drawing/2014/main" id="{E224D295-6327-EAB1-AE41-A8CB761ABC14}"/>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138">
                <a:extLst>
                  <a:ext uri="{FF2B5EF4-FFF2-40B4-BE49-F238E27FC236}">
                    <a16:creationId xmlns:a16="http://schemas.microsoft.com/office/drawing/2014/main" id="{2D6ED58D-F745-0BA8-D7DB-D57830C02ED8}"/>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1" name="Freeform: Shape 139">
                <a:extLst>
                  <a:ext uri="{FF2B5EF4-FFF2-40B4-BE49-F238E27FC236}">
                    <a16:creationId xmlns:a16="http://schemas.microsoft.com/office/drawing/2014/main" id="{4E010406-0BAE-28D7-9D57-4C619D8C476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140">
                <a:extLst>
                  <a:ext uri="{FF2B5EF4-FFF2-40B4-BE49-F238E27FC236}">
                    <a16:creationId xmlns:a16="http://schemas.microsoft.com/office/drawing/2014/main" id="{58040611-3ADF-673D-3E1F-00A55ACF5C6C}"/>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3" name="Freeform: Shape 141">
                <a:extLst>
                  <a:ext uri="{FF2B5EF4-FFF2-40B4-BE49-F238E27FC236}">
                    <a16:creationId xmlns:a16="http://schemas.microsoft.com/office/drawing/2014/main" id="{5CC06417-AB3B-8ABC-0140-FE93805C96E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4" name="Freeform: Shape 142">
                <a:extLst>
                  <a:ext uri="{FF2B5EF4-FFF2-40B4-BE49-F238E27FC236}">
                    <a16:creationId xmlns:a16="http://schemas.microsoft.com/office/drawing/2014/main" id="{90E191B6-BDF1-9367-BBD4-8B8A8EA827F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5" name="Freeform: Shape 143">
                <a:extLst>
                  <a:ext uri="{FF2B5EF4-FFF2-40B4-BE49-F238E27FC236}">
                    <a16:creationId xmlns:a16="http://schemas.microsoft.com/office/drawing/2014/main" id="{1E031F86-A49D-02DC-E638-56CF334795FD}"/>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144">
                <a:extLst>
                  <a:ext uri="{FF2B5EF4-FFF2-40B4-BE49-F238E27FC236}">
                    <a16:creationId xmlns:a16="http://schemas.microsoft.com/office/drawing/2014/main" id="{611B6B26-108C-79B5-9B46-DE8F7EADBA84}"/>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7" name="Freeform: Shape 145">
                <a:extLst>
                  <a:ext uri="{FF2B5EF4-FFF2-40B4-BE49-F238E27FC236}">
                    <a16:creationId xmlns:a16="http://schemas.microsoft.com/office/drawing/2014/main" id="{674966C4-D26E-F086-E35E-5AE0C859B710}"/>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146">
                <a:extLst>
                  <a:ext uri="{FF2B5EF4-FFF2-40B4-BE49-F238E27FC236}">
                    <a16:creationId xmlns:a16="http://schemas.microsoft.com/office/drawing/2014/main" id="{59DE8EF9-BE07-9634-8230-FC6599FA2170}"/>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9" name="Freeform: Shape 147">
                <a:extLst>
                  <a:ext uri="{FF2B5EF4-FFF2-40B4-BE49-F238E27FC236}">
                    <a16:creationId xmlns:a16="http://schemas.microsoft.com/office/drawing/2014/main" id="{39BAB499-D8AA-40C8-6255-01C16772708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0" name="Freeform: Shape 148">
                <a:extLst>
                  <a:ext uri="{FF2B5EF4-FFF2-40B4-BE49-F238E27FC236}">
                    <a16:creationId xmlns:a16="http://schemas.microsoft.com/office/drawing/2014/main" id="{4AC95537-8D5F-AF0D-4634-19358EE3DC0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1" name="Freeform: Shape 149">
                <a:extLst>
                  <a:ext uri="{FF2B5EF4-FFF2-40B4-BE49-F238E27FC236}">
                    <a16:creationId xmlns:a16="http://schemas.microsoft.com/office/drawing/2014/main" id="{223FCF2F-894D-0162-2372-65A202AC8EA1}"/>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150">
                <a:extLst>
                  <a:ext uri="{FF2B5EF4-FFF2-40B4-BE49-F238E27FC236}">
                    <a16:creationId xmlns:a16="http://schemas.microsoft.com/office/drawing/2014/main" id="{879D059A-4FA4-70AC-30E2-B32A11F7500B}"/>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3" name="Freeform: Shape 151">
                <a:extLst>
                  <a:ext uri="{FF2B5EF4-FFF2-40B4-BE49-F238E27FC236}">
                    <a16:creationId xmlns:a16="http://schemas.microsoft.com/office/drawing/2014/main" id="{B5FD4BC0-1241-C2B3-6EAE-8C1D077A421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152">
                <a:extLst>
                  <a:ext uri="{FF2B5EF4-FFF2-40B4-BE49-F238E27FC236}">
                    <a16:creationId xmlns:a16="http://schemas.microsoft.com/office/drawing/2014/main" id="{F71D6618-3427-2A63-6D36-18931F6A64C6}"/>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5" name="Freeform: Shape 153">
                <a:extLst>
                  <a:ext uri="{FF2B5EF4-FFF2-40B4-BE49-F238E27FC236}">
                    <a16:creationId xmlns:a16="http://schemas.microsoft.com/office/drawing/2014/main" id="{F845185C-9E28-D3C3-FB93-82FDFAF5428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6" name="Freeform: Shape 154">
                <a:extLst>
                  <a:ext uri="{FF2B5EF4-FFF2-40B4-BE49-F238E27FC236}">
                    <a16:creationId xmlns:a16="http://schemas.microsoft.com/office/drawing/2014/main" id="{5815BFA7-3630-806F-38D6-542D875FBAE2}"/>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7" name="Freeform: Shape 155">
                <a:extLst>
                  <a:ext uri="{FF2B5EF4-FFF2-40B4-BE49-F238E27FC236}">
                    <a16:creationId xmlns:a16="http://schemas.microsoft.com/office/drawing/2014/main" id="{A3AD8765-C9BA-F316-9886-0C7D7A9427C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8" name="Freeform: Shape 156">
                <a:extLst>
                  <a:ext uri="{FF2B5EF4-FFF2-40B4-BE49-F238E27FC236}">
                    <a16:creationId xmlns:a16="http://schemas.microsoft.com/office/drawing/2014/main" id="{F462785B-D0FA-7F73-1539-D67AD4FECD7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99" name="Freeform: Shape 157">
                <a:extLst>
                  <a:ext uri="{FF2B5EF4-FFF2-40B4-BE49-F238E27FC236}">
                    <a16:creationId xmlns:a16="http://schemas.microsoft.com/office/drawing/2014/main" id="{54359F1E-9CF8-9F1C-C91D-44F7640E7126}"/>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0" name="Freeform: Shape 158">
                <a:extLst>
                  <a:ext uri="{FF2B5EF4-FFF2-40B4-BE49-F238E27FC236}">
                    <a16:creationId xmlns:a16="http://schemas.microsoft.com/office/drawing/2014/main" id="{D3328829-2B5C-0A94-B01E-79FB191584BE}"/>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1" name="Freeform: Shape 159">
                <a:extLst>
                  <a:ext uri="{FF2B5EF4-FFF2-40B4-BE49-F238E27FC236}">
                    <a16:creationId xmlns:a16="http://schemas.microsoft.com/office/drawing/2014/main" id="{646C8A36-B9F5-CD81-D2D9-FDEA26D1603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2" name="Freeform: Shape 160">
                <a:extLst>
                  <a:ext uri="{FF2B5EF4-FFF2-40B4-BE49-F238E27FC236}">
                    <a16:creationId xmlns:a16="http://schemas.microsoft.com/office/drawing/2014/main" id="{3FC978FC-EFC9-E045-05B8-436E89A7C387}"/>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C01199C7-3400-AEEB-FE9D-B36381A0626D}"/>
                </a:ext>
              </a:extLst>
            </p:cNvPr>
            <p:cNvGrpSpPr/>
            <p:nvPr/>
          </p:nvGrpSpPr>
          <p:grpSpPr>
            <a:xfrm>
              <a:off x="10790283" y="4770606"/>
              <a:ext cx="1264298" cy="1005053"/>
              <a:chOff x="8867133" y="-492224"/>
              <a:chExt cx="1264298" cy="1005053"/>
            </a:xfrm>
          </p:grpSpPr>
          <p:sp>
            <p:nvSpPr>
              <p:cNvPr id="43" name="Freeform: Shape 131">
                <a:extLst>
                  <a:ext uri="{FF2B5EF4-FFF2-40B4-BE49-F238E27FC236}">
                    <a16:creationId xmlns:a16="http://schemas.microsoft.com/office/drawing/2014/main" id="{88991DF3-5AB8-D9DA-23BC-8434343E025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4" name="Freeform: Shape 132">
                <a:extLst>
                  <a:ext uri="{FF2B5EF4-FFF2-40B4-BE49-F238E27FC236}">
                    <a16:creationId xmlns:a16="http://schemas.microsoft.com/office/drawing/2014/main" id="{C44B4FCB-1166-83F7-91B6-7EE843F420FB}"/>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5" name="Freeform: Shape 133">
                <a:extLst>
                  <a:ext uri="{FF2B5EF4-FFF2-40B4-BE49-F238E27FC236}">
                    <a16:creationId xmlns:a16="http://schemas.microsoft.com/office/drawing/2014/main" id="{51BD86DE-51E7-04EC-1B46-BC0E76DAAE7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6" name="Freeform: Shape 134">
                <a:extLst>
                  <a:ext uri="{FF2B5EF4-FFF2-40B4-BE49-F238E27FC236}">
                    <a16:creationId xmlns:a16="http://schemas.microsoft.com/office/drawing/2014/main" id="{7810AFA0-1BE1-1B52-0918-7A365C62CA6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7" name="Freeform: Shape 135">
                <a:extLst>
                  <a:ext uri="{FF2B5EF4-FFF2-40B4-BE49-F238E27FC236}">
                    <a16:creationId xmlns:a16="http://schemas.microsoft.com/office/drawing/2014/main" id="{F83C21E1-DC2D-6DA5-B1D9-8AFE08DE019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8" name="Freeform: Shape 136">
                <a:extLst>
                  <a:ext uri="{FF2B5EF4-FFF2-40B4-BE49-F238E27FC236}">
                    <a16:creationId xmlns:a16="http://schemas.microsoft.com/office/drawing/2014/main" id="{683D72AE-C4B9-E6EF-604B-944FB0E92FFD}"/>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9" name="Freeform: Shape 137">
                <a:extLst>
                  <a:ext uri="{FF2B5EF4-FFF2-40B4-BE49-F238E27FC236}">
                    <a16:creationId xmlns:a16="http://schemas.microsoft.com/office/drawing/2014/main" id="{79394AF4-3A4E-8690-0FE4-F4978C90DE8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0" name="Freeform: Shape 138">
                <a:extLst>
                  <a:ext uri="{FF2B5EF4-FFF2-40B4-BE49-F238E27FC236}">
                    <a16:creationId xmlns:a16="http://schemas.microsoft.com/office/drawing/2014/main" id="{9E2D424E-A911-B32F-AC74-9E9167B221AA}"/>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1" name="Freeform: Shape 139">
                <a:extLst>
                  <a:ext uri="{FF2B5EF4-FFF2-40B4-BE49-F238E27FC236}">
                    <a16:creationId xmlns:a16="http://schemas.microsoft.com/office/drawing/2014/main" id="{0785BCD6-1470-CCC7-2094-D939E468B408}"/>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2" name="Freeform: Shape 140">
                <a:extLst>
                  <a:ext uri="{FF2B5EF4-FFF2-40B4-BE49-F238E27FC236}">
                    <a16:creationId xmlns:a16="http://schemas.microsoft.com/office/drawing/2014/main" id="{9F0A1895-19E0-CA6B-2E79-121CFD95EFD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3" name="Freeform: Shape 141">
                <a:extLst>
                  <a:ext uri="{FF2B5EF4-FFF2-40B4-BE49-F238E27FC236}">
                    <a16:creationId xmlns:a16="http://schemas.microsoft.com/office/drawing/2014/main" id="{22D359AA-ED73-E18E-E065-24CA4BFA6811}"/>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4" name="Freeform: Shape 142">
                <a:extLst>
                  <a:ext uri="{FF2B5EF4-FFF2-40B4-BE49-F238E27FC236}">
                    <a16:creationId xmlns:a16="http://schemas.microsoft.com/office/drawing/2014/main" id="{91AD6BF2-3606-8173-281A-DFB41F2552E0}"/>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5" name="Freeform: Shape 143">
                <a:extLst>
                  <a:ext uri="{FF2B5EF4-FFF2-40B4-BE49-F238E27FC236}">
                    <a16:creationId xmlns:a16="http://schemas.microsoft.com/office/drawing/2014/main" id="{EBF638D4-84DC-D736-BAE9-C0544BF8915E}"/>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6" name="Freeform: Shape 144">
                <a:extLst>
                  <a:ext uri="{FF2B5EF4-FFF2-40B4-BE49-F238E27FC236}">
                    <a16:creationId xmlns:a16="http://schemas.microsoft.com/office/drawing/2014/main" id="{82632168-C4C8-6910-08F6-5F0896EB6D6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7" name="Freeform: Shape 145">
                <a:extLst>
                  <a:ext uri="{FF2B5EF4-FFF2-40B4-BE49-F238E27FC236}">
                    <a16:creationId xmlns:a16="http://schemas.microsoft.com/office/drawing/2014/main" id="{5F84B16B-9D07-6B79-ADC8-535F2BD90236}"/>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8" name="Freeform: Shape 146">
                <a:extLst>
                  <a:ext uri="{FF2B5EF4-FFF2-40B4-BE49-F238E27FC236}">
                    <a16:creationId xmlns:a16="http://schemas.microsoft.com/office/drawing/2014/main" id="{84EC91D8-7420-AAE6-B8D6-D7ED4E69EB4E}"/>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9" name="Freeform: Shape 147">
                <a:extLst>
                  <a:ext uri="{FF2B5EF4-FFF2-40B4-BE49-F238E27FC236}">
                    <a16:creationId xmlns:a16="http://schemas.microsoft.com/office/drawing/2014/main" id="{F329BE0D-5747-1B1E-2FEF-A599EC88AAE0}"/>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0" name="Freeform: Shape 148">
                <a:extLst>
                  <a:ext uri="{FF2B5EF4-FFF2-40B4-BE49-F238E27FC236}">
                    <a16:creationId xmlns:a16="http://schemas.microsoft.com/office/drawing/2014/main" id="{AABA5DBC-6954-3347-06A2-BD986254567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1" name="Freeform: Shape 149">
                <a:extLst>
                  <a:ext uri="{FF2B5EF4-FFF2-40B4-BE49-F238E27FC236}">
                    <a16:creationId xmlns:a16="http://schemas.microsoft.com/office/drawing/2014/main" id="{0B29624D-32A8-5572-346F-FE985C2B9D8A}"/>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2" name="Freeform: Shape 150">
                <a:extLst>
                  <a:ext uri="{FF2B5EF4-FFF2-40B4-BE49-F238E27FC236}">
                    <a16:creationId xmlns:a16="http://schemas.microsoft.com/office/drawing/2014/main" id="{6028F370-84A4-0297-528D-682B21303705}"/>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3" name="Freeform: Shape 151">
                <a:extLst>
                  <a:ext uri="{FF2B5EF4-FFF2-40B4-BE49-F238E27FC236}">
                    <a16:creationId xmlns:a16="http://schemas.microsoft.com/office/drawing/2014/main" id="{2C3CED85-4FE4-BF2B-DF87-119AA3C5FC5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4" name="Freeform: Shape 152">
                <a:extLst>
                  <a:ext uri="{FF2B5EF4-FFF2-40B4-BE49-F238E27FC236}">
                    <a16:creationId xmlns:a16="http://schemas.microsoft.com/office/drawing/2014/main" id="{D79A462D-C594-9B59-1DE4-F3C08A05F46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5" name="Freeform: Shape 153">
                <a:extLst>
                  <a:ext uri="{FF2B5EF4-FFF2-40B4-BE49-F238E27FC236}">
                    <a16:creationId xmlns:a16="http://schemas.microsoft.com/office/drawing/2014/main" id="{3A07AB18-2431-6353-6987-8D34C9B208B4}"/>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6" name="Freeform: Shape 154">
                <a:extLst>
                  <a:ext uri="{FF2B5EF4-FFF2-40B4-BE49-F238E27FC236}">
                    <a16:creationId xmlns:a16="http://schemas.microsoft.com/office/drawing/2014/main" id="{540B67E1-0CDA-421F-6272-A42CAF797A2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7" name="Freeform: Shape 155">
                <a:extLst>
                  <a:ext uri="{FF2B5EF4-FFF2-40B4-BE49-F238E27FC236}">
                    <a16:creationId xmlns:a16="http://schemas.microsoft.com/office/drawing/2014/main" id="{96424079-6D85-C2DA-A819-1E4DCE30E3A7}"/>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156">
                <a:extLst>
                  <a:ext uri="{FF2B5EF4-FFF2-40B4-BE49-F238E27FC236}">
                    <a16:creationId xmlns:a16="http://schemas.microsoft.com/office/drawing/2014/main" id="{2A97BBEC-36CE-B594-AE66-A3115470A98D}"/>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69" name="Freeform: Shape 157">
                <a:extLst>
                  <a:ext uri="{FF2B5EF4-FFF2-40B4-BE49-F238E27FC236}">
                    <a16:creationId xmlns:a16="http://schemas.microsoft.com/office/drawing/2014/main" id="{92003631-9E95-49B8-E595-B859D56E10BF}"/>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158">
                <a:extLst>
                  <a:ext uri="{FF2B5EF4-FFF2-40B4-BE49-F238E27FC236}">
                    <a16:creationId xmlns:a16="http://schemas.microsoft.com/office/drawing/2014/main" id="{0370696A-A98E-7034-FF2E-F43A3AD732CF}"/>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1" name="Freeform: Shape 159">
                <a:extLst>
                  <a:ext uri="{FF2B5EF4-FFF2-40B4-BE49-F238E27FC236}">
                    <a16:creationId xmlns:a16="http://schemas.microsoft.com/office/drawing/2014/main" id="{699D158D-64DE-6AB7-A85D-7CF536BB9D12}"/>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160">
                <a:extLst>
                  <a:ext uri="{FF2B5EF4-FFF2-40B4-BE49-F238E27FC236}">
                    <a16:creationId xmlns:a16="http://schemas.microsoft.com/office/drawing/2014/main" id="{E4EE3E30-8D79-5C66-7728-43DE5873952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D6544BB-3F90-AC1C-C6F2-7E5834072516}"/>
                </a:ext>
              </a:extLst>
            </p:cNvPr>
            <p:cNvGrpSpPr/>
            <p:nvPr/>
          </p:nvGrpSpPr>
          <p:grpSpPr>
            <a:xfrm>
              <a:off x="10701084" y="5836321"/>
              <a:ext cx="1493520" cy="1021679"/>
              <a:chOff x="10698480" y="0"/>
              <a:chExt cx="1493520" cy="1021679"/>
            </a:xfrm>
          </p:grpSpPr>
          <p:sp>
            <p:nvSpPr>
              <p:cNvPr id="16" name="Rectangle 15">
                <a:extLst>
                  <a:ext uri="{FF2B5EF4-FFF2-40B4-BE49-F238E27FC236}">
                    <a16:creationId xmlns:a16="http://schemas.microsoft.com/office/drawing/2014/main" id="{5D1F618F-754B-D67A-D5AE-3CBE530858ED}"/>
                  </a:ext>
                </a:extLst>
              </p:cNvPr>
              <p:cNvSpPr/>
              <p:nvPr/>
            </p:nvSpPr>
            <p:spPr>
              <a:xfrm>
                <a:off x="10698480" y="0"/>
                <a:ext cx="1493520" cy="1021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A03D7D9-065C-6047-CC68-952A558D8BCF}"/>
                  </a:ext>
                </a:extLst>
              </p:cNvPr>
              <p:cNvGrpSpPr/>
              <p:nvPr/>
            </p:nvGrpSpPr>
            <p:grpSpPr>
              <a:xfrm>
                <a:off x="10787679" y="97530"/>
                <a:ext cx="1264298" cy="769086"/>
                <a:chOff x="8867133" y="-492224"/>
                <a:chExt cx="1264298" cy="769086"/>
              </a:xfrm>
            </p:grpSpPr>
            <p:sp>
              <p:nvSpPr>
                <p:cNvPr id="19" name="Freeform: Shape 131">
                  <a:extLst>
                    <a:ext uri="{FF2B5EF4-FFF2-40B4-BE49-F238E27FC236}">
                      <a16:creationId xmlns:a16="http://schemas.microsoft.com/office/drawing/2014/main" id="{4A551F23-BE36-A469-6255-CC8FF471802F}"/>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 name="Freeform: Shape 132">
                  <a:extLst>
                    <a:ext uri="{FF2B5EF4-FFF2-40B4-BE49-F238E27FC236}">
                      <a16:creationId xmlns:a16="http://schemas.microsoft.com/office/drawing/2014/main" id="{404C0765-CAF4-B5A7-0A14-A98F873240D9}"/>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 name="Freeform: Shape 133">
                  <a:extLst>
                    <a:ext uri="{FF2B5EF4-FFF2-40B4-BE49-F238E27FC236}">
                      <a16:creationId xmlns:a16="http://schemas.microsoft.com/office/drawing/2014/main" id="{86B4E10B-B22B-D0EE-E0CF-63DAE7C06CB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 name="Freeform: Shape 134">
                  <a:extLst>
                    <a:ext uri="{FF2B5EF4-FFF2-40B4-BE49-F238E27FC236}">
                      <a16:creationId xmlns:a16="http://schemas.microsoft.com/office/drawing/2014/main" id="{F7514E5B-A7B5-3878-ECCA-F2C61D730BB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 name="Freeform: Shape 135">
                  <a:extLst>
                    <a:ext uri="{FF2B5EF4-FFF2-40B4-BE49-F238E27FC236}">
                      <a16:creationId xmlns:a16="http://schemas.microsoft.com/office/drawing/2014/main" id="{23928C06-682E-34D6-BB49-8293F2FE1A0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 name="Freeform: Shape 136">
                  <a:extLst>
                    <a:ext uri="{FF2B5EF4-FFF2-40B4-BE49-F238E27FC236}">
                      <a16:creationId xmlns:a16="http://schemas.microsoft.com/office/drawing/2014/main" id="{1A9515AF-65EC-19E8-2777-D1C61A131ECC}"/>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 name="Freeform: Shape 137">
                  <a:extLst>
                    <a:ext uri="{FF2B5EF4-FFF2-40B4-BE49-F238E27FC236}">
                      <a16:creationId xmlns:a16="http://schemas.microsoft.com/office/drawing/2014/main" id="{FCD1E1E8-1936-037C-DCAB-23E09F1FF04F}"/>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 name="Freeform: Shape 138">
                  <a:extLst>
                    <a:ext uri="{FF2B5EF4-FFF2-40B4-BE49-F238E27FC236}">
                      <a16:creationId xmlns:a16="http://schemas.microsoft.com/office/drawing/2014/main" id="{960B2DB8-A7FF-6649-63C3-ED61C9C0085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 name="Freeform: Shape 139">
                  <a:extLst>
                    <a:ext uri="{FF2B5EF4-FFF2-40B4-BE49-F238E27FC236}">
                      <a16:creationId xmlns:a16="http://schemas.microsoft.com/office/drawing/2014/main" id="{DDC74ED6-F173-EB3B-5605-F5891056B7AF}"/>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 name="Freeform: Shape 140">
                  <a:extLst>
                    <a:ext uri="{FF2B5EF4-FFF2-40B4-BE49-F238E27FC236}">
                      <a16:creationId xmlns:a16="http://schemas.microsoft.com/office/drawing/2014/main" id="{66D81270-2CCD-571F-CAE7-85CBB4118C33}"/>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 name="Freeform: Shape 141">
                  <a:extLst>
                    <a:ext uri="{FF2B5EF4-FFF2-40B4-BE49-F238E27FC236}">
                      <a16:creationId xmlns:a16="http://schemas.microsoft.com/office/drawing/2014/main" id="{ACC0CA1C-36F5-0C5D-156C-BF9B2BB53ACE}"/>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 name="Freeform: Shape 142">
                  <a:extLst>
                    <a:ext uri="{FF2B5EF4-FFF2-40B4-BE49-F238E27FC236}">
                      <a16:creationId xmlns:a16="http://schemas.microsoft.com/office/drawing/2014/main" id="{A2FF5A44-CE60-FEB5-C8AE-AA725A30AAF6}"/>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 name="Freeform: Shape 143">
                  <a:extLst>
                    <a:ext uri="{FF2B5EF4-FFF2-40B4-BE49-F238E27FC236}">
                      <a16:creationId xmlns:a16="http://schemas.microsoft.com/office/drawing/2014/main" id="{FE7391F7-03EA-3FBA-C538-9A123F2F814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 name="Freeform: Shape 144">
                  <a:extLst>
                    <a:ext uri="{FF2B5EF4-FFF2-40B4-BE49-F238E27FC236}">
                      <a16:creationId xmlns:a16="http://schemas.microsoft.com/office/drawing/2014/main" id="{07D67510-50E7-F99D-FE6C-3236F170CB40}"/>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 name="Freeform: Shape 145">
                  <a:extLst>
                    <a:ext uri="{FF2B5EF4-FFF2-40B4-BE49-F238E27FC236}">
                      <a16:creationId xmlns:a16="http://schemas.microsoft.com/office/drawing/2014/main" id="{FFB75339-8C9D-5D11-FD9B-52CADC6F3D98}"/>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 name="Freeform: Shape 146">
                  <a:extLst>
                    <a:ext uri="{FF2B5EF4-FFF2-40B4-BE49-F238E27FC236}">
                      <a16:creationId xmlns:a16="http://schemas.microsoft.com/office/drawing/2014/main" id="{718E2763-B374-0EFD-6E08-8C315FC14156}"/>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 name="Freeform: Shape 147">
                  <a:extLst>
                    <a:ext uri="{FF2B5EF4-FFF2-40B4-BE49-F238E27FC236}">
                      <a16:creationId xmlns:a16="http://schemas.microsoft.com/office/drawing/2014/main" id="{E97D1C17-B693-C048-2190-446ECBD085D5}"/>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7" name="Freeform: Shape 155">
                  <a:extLst>
                    <a:ext uri="{FF2B5EF4-FFF2-40B4-BE49-F238E27FC236}">
                      <a16:creationId xmlns:a16="http://schemas.microsoft.com/office/drawing/2014/main" id="{A7EB3DB5-7FC7-918D-29F8-944878DF5069}"/>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8" name="Freeform: Shape 156">
                  <a:extLst>
                    <a:ext uri="{FF2B5EF4-FFF2-40B4-BE49-F238E27FC236}">
                      <a16:creationId xmlns:a16="http://schemas.microsoft.com/office/drawing/2014/main" id="{A7BD1159-59F5-C30B-E2EA-A564B455CDB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9" name="Freeform: Shape 157">
                  <a:extLst>
                    <a:ext uri="{FF2B5EF4-FFF2-40B4-BE49-F238E27FC236}">
                      <a16:creationId xmlns:a16="http://schemas.microsoft.com/office/drawing/2014/main" id="{F3D9DBD4-B7A1-B952-8221-B29BDC603EF3}"/>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0" name="Freeform: Shape 158">
                  <a:extLst>
                    <a:ext uri="{FF2B5EF4-FFF2-40B4-BE49-F238E27FC236}">
                      <a16:creationId xmlns:a16="http://schemas.microsoft.com/office/drawing/2014/main" id="{719B853D-9A22-7A65-CA24-975AD29F1A7B}"/>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1" name="Freeform: Shape 159">
                  <a:extLst>
                    <a:ext uri="{FF2B5EF4-FFF2-40B4-BE49-F238E27FC236}">
                      <a16:creationId xmlns:a16="http://schemas.microsoft.com/office/drawing/2014/main" id="{0E24631D-DE3F-432E-42F4-4353CDD649E1}"/>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2" name="Freeform: Shape 160">
                  <a:extLst>
                    <a:ext uri="{FF2B5EF4-FFF2-40B4-BE49-F238E27FC236}">
                      <a16:creationId xmlns:a16="http://schemas.microsoft.com/office/drawing/2014/main" id="{02DE1C63-2969-CBED-CF7E-C914EBD6890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grpSp>
      <p:sp>
        <p:nvSpPr>
          <p:cNvPr id="5" name="Slide Number Placeholder 5">
            <a:extLst>
              <a:ext uri="{FF2B5EF4-FFF2-40B4-BE49-F238E27FC236}">
                <a16:creationId xmlns:a16="http://schemas.microsoft.com/office/drawing/2014/main" id="{358E0B2B-8141-B7D0-CD16-409DB69A9998}"/>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8991685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4_Title and Content - Platinum Arrow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56810E-B3D1-AB29-F34A-C85AC8B6A909}"/>
              </a:ext>
            </a:extLst>
          </p:cNvPr>
          <p:cNvSpPr/>
          <p:nvPr/>
        </p:nvSpPr>
        <p:spPr>
          <a:xfrm>
            <a:off x="10591800" y="0"/>
            <a:ext cx="1600200" cy="68525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F699251-C167-B7FD-7B25-7FA7C75CBBF8}"/>
              </a:ext>
            </a:extLst>
          </p:cNvPr>
          <p:cNvGrpSpPr/>
          <p:nvPr/>
        </p:nvGrpSpPr>
        <p:grpSpPr>
          <a:xfrm>
            <a:off x="10701084" y="97530"/>
            <a:ext cx="1493520" cy="6760470"/>
            <a:chOff x="10701084" y="97530"/>
            <a:chExt cx="1493520" cy="6760470"/>
          </a:xfrm>
        </p:grpSpPr>
        <p:grpSp>
          <p:nvGrpSpPr>
            <p:cNvPr id="17" name="Group 16">
              <a:extLst>
                <a:ext uri="{FF2B5EF4-FFF2-40B4-BE49-F238E27FC236}">
                  <a16:creationId xmlns:a16="http://schemas.microsoft.com/office/drawing/2014/main" id="{579C48C7-0728-517B-6E7E-8B75A97052D8}"/>
                </a:ext>
              </a:extLst>
            </p:cNvPr>
            <p:cNvGrpSpPr/>
            <p:nvPr/>
          </p:nvGrpSpPr>
          <p:grpSpPr>
            <a:xfrm>
              <a:off x="10787679" y="97530"/>
              <a:ext cx="1264298" cy="1005053"/>
              <a:chOff x="8867133" y="-492224"/>
              <a:chExt cx="1264298" cy="1005053"/>
            </a:xfrm>
          </p:grpSpPr>
          <p:sp>
            <p:nvSpPr>
              <p:cNvPr id="343" name="Freeform: Shape 131">
                <a:extLst>
                  <a:ext uri="{FF2B5EF4-FFF2-40B4-BE49-F238E27FC236}">
                    <a16:creationId xmlns:a16="http://schemas.microsoft.com/office/drawing/2014/main" id="{57F42C08-33C6-5276-A883-403357D36EFD}"/>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44" name="Freeform: Shape 132">
                <a:extLst>
                  <a:ext uri="{FF2B5EF4-FFF2-40B4-BE49-F238E27FC236}">
                    <a16:creationId xmlns:a16="http://schemas.microsoft.com/office/drawing/2014/main" id="{D32CE52C-E208-B572-A603-D29B74212155}"/>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5" name="Freeform: Shape 133">
                <a:extLst>
                  <a:ext uri="{FF2B5EF4-FFF2-40B4-BE49-F238E27FC236}">
                    <a16:creationId xmlns:a16="http://schemas.microsoft.com/office/drawing/2014/main" id="{4F705B74-26BF-749C-FD3A-3ED23BA1A47D}"/>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6" name="Freeform: Shape 134">
                <a:extLst>
                  <a:ext uri="{FF2B5EF4-FFF2-40B4-BE49-F238E27FC236}">
                    <a16:creationId xmlns:a16="http://schemas.microsoft.com/office/drawing/2014/main" id="{D9E35474-D126-93B2-8829-EE06E3D12A35}"/>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47" name="Freeform: Shape 135">
                <a:extLst>
                  <a:ext uri="{FF2B5EF4-FFF2-40B4-BE49-F238E27FC236}">
                    <a16:creationId xmlns:a16="http://schemas.microsoft.com/office/drawing/2014/main" id="{C98DE941-6BC6-23E9-5A03-B9CEAA1A9C63}"/>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8" name="Freeform: Shape 136">
                <a:extLst>
                  <a:ext uri="{FF2B5EF4-FFF2-40B4-BE49-F238E27FC236}">
                    <a16:creationId xmlns:a16="http://schemas.microsoft.com/office/drawing/2014/main" id="{BA2B2082-EBCD-D79F-2DBD-BD4BDA8BCF2D}"/>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9" name="Freeform: Shape 137">
                <a:extLst>
                  <a:ext uri="{FF2B5EF4-FFF2-40B4-BE49-F238E27FC236}">
                    <a16:creationId xmlns:a16="http://schemas.microsoft.com/office/drawing/2014/main" id="{33EB1112-1B85-AF93-3BB8-EE0F5EE0C630}"/>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0" name="Freeform: Shape 138">
                <a:extLst>
                  <a:ext uri="{FF2B5EF4-FFF2-40B4-BE49-F238E27FC236}">
                    <a16:creationId xmlns:a16="http://schemas.microsoft.com/office/drawing/2014/main" id="{7E8B3184-1911-4203-4458-7D2632B5903E}"/>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1" name="Freeform: Shape 139">
                <a:extLst>
                  <a:ext uri="{FF2B5EF4-FFF2-40B4-BE49-F238E27FC236}">
                    <a16:creationId xmlns:a16="http://schemas.microsoft.com/office/drawing/2014/main" id="{57D5A795-E5C8-5F0B-C0B1-A6C4E6EAE366}"/>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2" name="Freeform: Shape 140">
                <a:extLst>
                  <a:ext uri="{FF2B5EF4-FFF2-40B4-BE49-F238E27FC236}">
                    <a16:creationId xmlns:a16="http://schemas.microsoft.com/office/drawing/2014/main" id="{E4A28CA3-B5EF-B0F3-7F07-C21248ECBE03}"/>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3" name="Freeform: Shape 141">
                <a:extLst>
                  <a:ext uri="{FF2B5EF4-FFF2-40B4-BE49-F238E27FC236}">
                    <a16:creationId xmlns:a16="http://schemas.microsoft.com/office/drawing/2014/main" id="{72F71302-C0D6-03F9-4300-52F017619BA6}"/>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4" name="Freeform: Shape 142">
                <a:extLst>
                  <a:ext uri="{FF2B5EF4-FFF2-40B4-BE49-F238E27FC236}">
                    <a16:creationId xmlns:a16="http://schemas.microsoft.com/office/drawing/2014/main" id="{572A89E4-C617-B639-70C3-CFD4338C3069}"/>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5" name="Freeform: Shape 143">
                <a:extLst>
                  <a:ext uri="{FF2B5EF4-FFF2-40B4-BE49-F238E27FC236}">
                    <a16:creationId xmlns:a16="http://schemas.microsoft.com/office/drawing/2014/main" id="{AC9DD01C-9A87-CBCD-5855-424E7B7DE5FB}"/>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6" name="Freeform: Shape 144">
                <a:extLst>
                  <a:ext uri="{FF2B5EF4-FFF2-40B4-BE49-F238E27FC236}">
                    <a16:creationId xmlns:a16="http://schemas.microsoft.com/office/drawing/2014/main" id="{9E6D4C02-AE97-2E8C-6E8D-FA8DB963B66C}"/>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7" name="Freeform: Shape 145">
                <a:extLst>
                  <a:ext uri="{FF2B5EF4-FFF2-40B4-BE49-F238E27FC236}">
                    <a16:creationId xmlns:a16="http://schemas.microsoft.com/office/drawing/2014/main" id="{D2914DA8-A11D-AF59-68EA-C924B52D4B47}"/>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8" name="Freeform: Shape 146">
                <a:extLst>
                  <a:ext uri="{FF2B5EF4-FFF2-40B4-BE49-F238E27FC236}">
                    <a16:creationId xmlns:a16="http://schemas.microsoft.com/office/drawing/2014/main" id="{28C338A1-6190-AEB6-C71B-5B447FC42242}"/>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59" name="Freeform: Shape 147">
                <a:extLst>
                  <a:ext uri="{FF2B5EF4-FFF2-40B4-BE49-F238E27FC236}">
                    <a16:creationId xmlns:a16="http://schemas.microsoft.com/office/drawing/2014/main" id="{6462718F-F039-0FF2-F76D-6D45609290A5}"/>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0" name="Freeform: Shape 148">
                <a:extLst>
                  <a:ext uri="{FF2B5EF4-FFF2-40B4-BE49-F238E27FC236}">
                    <a16:creationId xmlns:a16="http://schemas.microsoft.com/office/drawing/2014/main" id="{97E5D18F-689E-2155-6D5C-88F25E1BCE58}"/>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1" name="Freeform: Shape 149">
                <a:extLst>
                  <a:ext uri="{FF2B5EF4-FFF2-40B4-BE49-F238E27FC236}">
                    <a16:creationId xmlns:a16="http://schemas.microsoft.com/office/drawing/2014/main" id="{A2558AC2-B66C-3BCA-4907-89AF62ED4E63}"/>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2" name="Freeform: Shape 150">
                <a:extLst>
                  <a:ext uri="{FF2B5EF4-FFF2-40B4-BE49-F238E27FC236}">
                    <a16:creationId xmlns:a16="http://schemas.microsoft.com/office/drawing/2014/main" id="{8BF15784-BA2B-0B80-5374-3EC98EF509F6}"/>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3" name="Freeform: Shape 151">
                <a:extLst>
                  <a:ext uri="{FF2B5EF4-FFF2-40B4-BE49-F238E27FC236}">
                    <a16:creationId xmlns:a16="http://schemas.microsoft.com/office/drawing/2014/main" id="{1B0EC508-4FD1-7E84-936B-98CE4D400357}"/>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4" name="Freeform: Shape 152">
                <a:extLst>
                  <a:ext uri="{FF2B5EF4-FFF2-40B4-BE49-F238E27FC236}">
                    <a16:creationId xmlns:a16="http://schemas.microsoft.com/office/drawing/2014/main" id="{B9EC03D4-8E18-4343-286B-08DE534442A9}"/>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5" name="Freeform: Shape 153">
                <a:extLst>
                  <a:ext uri="{FF2B5EF4-FFF2-40B4-BE49-F238E27FC236}">
                    <a16:creationId xmlns:a16="http://schemas.microsoft.com/office/drawing/2014/main" id="{5BEE624B-6E40-207E-70C7-F2AB3E09CEB5}"/>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6" name="Freeform: Shape 154">
                <a:extLst>
                  <a:ext uri="{FF2B5EF4-FFF2-40B4-BE49-F238E27FC236}">
                    <a16:creationId xmlns:a16="http://schemas.microsoft.com/office/drawing/2014/main" id="{EC1D97FC-20CE-D48A-E823-FE8D64014A5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67" name="Freeform: Shape 155">
                <a:extLst>
                  <a:ext uri="{FF2B5EF4-FFF2-40B4-BE49-F238E27FC236}">
                    <a16:creationId xmlns:a16="http://schemas.microsoft.com/office/drawing/2014/main" id="{2D73E1AD-19FB-7EB5-AD9E-DC1D28F51969}"/>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68" name="Freeform: Shape 156">
                <a:extLst>
                  <a:ext uri="{FF2B5EF4-FFF2-40B4-BE49-F238E27FC236}">
                    <a16:creationId xmlns:a16="http://schemas.microsoft.com/office/drawing/2014/main" id="{1E310345-1008-9780-AB1F-664E669907D6}"/>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69" name="Freeform: Shape 157">
                <a:extLst>
                  <a:ext uri="{FF2B5EF4-FFF2-40B4-BE49-F238E27FC236}">
                    <a16:creationId xmlns:a16="http://schemas.microsoft.com/office/drawing/2014/main" id="{205467B6-94C0-6AEC-C445-2BB292DA3D7A}"/>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370" name="Freeform: Shape 158">
                <a:extLst>
                  <a:ext uri="{FF2B5EF4-FFF2-40B4-BE49-F238E27FC236}">
                    <a16:creationId xmlns:a16="http://schemas.microsoft.com/office/drawing/2014/main" id="{E862B08B-C197-1C6D-7A6F-C0E30B5CA3CE}"/>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71" name="Freeform: Shape 159">
                <a:extLst>
                  <a:ext uri="{FF2B5EF4-FFF2-40B4-BE49-F238E27FC236}">
                    <a16:creationId xmlns:a16="http://schemas.microsoft.com/office/drawing/2014/main" id="{9EAEB050-A861-7A11-01A5-875BE0873659}"/>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72" name="Freeform: Shape 160">
                <a:extLst>
                  <a:ext uri="{FF2B5EF4-FFF2-40B4-BE49-F238E27FC236}">
                    <a16:creationId xmlns:a16="http://schemas.microsoft.com/office/drawing/2014/main" id="{920620D3-0163-7DE0-2775-B8B54805DAE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3" name="Group 192">
              <a:extLst>
                <a:ext uri="{FF2B5EF4-FFF2-40B4-BE49-F238E27FC236}">
                  <a16:creationId xmlns:a16="http://schemas.microsoft.com/office/drawing/2014/main" id="{103E6AAA-270B-0716-A572-481483B525DB}"/>
                </a:ext>
              </a:extLst>
            </p:cNvPr>
            <p:cNvGrpSpPr/>
            <p:nvPr/>
          </p:nvGrpSpPr>
          <p:grpSpPr>
            <a:xfrm>
              <a:off x="10787679" y="1260775"/>
              <a:ext cx="1264298" cy="1005053"/>
              <a:chOff x="8867133" y="-492224"/>
              <a:chExt cx="1264298" cy="1005053"/>
            </a:xfrm>
          </p:grpSpPr>
          <p:sp>
            <p:nvSpPr>
              <p:cNvPr id="313" name="Freeform: Shape 131">
                <a:extLst>
                  <a:ext uri="{FF2B5EF4-FFF2-40B4-BE49-F238E27FC236}">
                    <a16:creationId xmlns:a16="http://schemas.microsoft.com/office/drawing/2014/main" id="{3587C69E-229C-9E89-2C8F-BA1B4215FEA0}"/>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14" name="Freeform: Shape 132">
                <a:extLst>
                  <a:ext uri="{FF2B5EF4-FFF2-40B4-BE49-F238E27FC236}">
                    <a16:creationId xmlns:a16="http://schemas.microsoft.com/office/drawing/2014/main" id="{B096A9C5-5214-DDB3-A6A7-17BB545E275E}"/>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5" name="Freeform: Shape 133">
                <a:extLst>
                  <a:ext uri="{FF2B5EF4-FFF2-40B4-BE49-F238E27FC236}">
                    <a16:creationId xmlns:a16="http://schemas.microsoft.com/office/drawing/2014/main" id="{F3665446-98FC-BDAE-BD97-549A3DD883C7}"/>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6" name="Freeform: Shape 134">
                <a:extLst>
                  <a:ext uri="{FF2B5EF4-FFF2-40B4-BE49-F238E27FC236}">
                    <a16:creationId xmlns:a16="http://schemas.microsoft.com/office/drawing/2014/main" id="{4DCCA078-55E3-F6DA-3B85-9F7BE687B13B}"/>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17" name="Freeform: Shape 135">
                <a:extLst>
                  <a:ext uri="{FF2B5EF4-FFF2-40B4-BE49-F238E27FC236}">
                    <a16:creationId xmlns:a16="http://schemas.microsoft.com/office/drawing/2014/main" id="{0A8DBE2F-D7B3-6A66-53F0-B27F0A6FCDF8}"/>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8" name="Freeform: Shape 136">
                <a:extLst>
                  <a:ext uri="{FF2B5EF4-FFF2-40B4-BE49-F238E27FC236}">
                    <a16:creationId xmlns:a16="http://schemas.microsoft.com/office/drawing/2014/main" id="{1C861F19-49AB-D6DF-C401-1F7F75613B0C}"/>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9" name="Freeform: Shape 137">
                <a:extLst>
                  <a:ext uri="{FF2B5EF4-FFF2-40B4-BE49-F238E27FC236}">
                    <a16:creationId xmlns:a16="http://schemas.microsoft.com/office/drawing/2014/main" id="{CDA5B5BE-FD5E-6B58-9697-A844977A9600}"/>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0" name="Freeform: Shape 138">
                <a:extLst>
                  <a:ext uri="{FF2B5EF4-FFF2-40B4-BE49-F238E27FC236}">
                    <a16:creationId xmlns:a16="http://schemas.microsoft.com/office/drawing/2014/main" id="{24C90700-1965-111C-1833-9BB686589E4C}"/>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1" name="Freeform: Shape 139">
                <a:extLst>
                  <a:ext uri="{FF2B5EF4-FFF2-40B4-BE49-F238E27FC236}">
                    <a16:creationId xmlns:a16="http://schemas.microsoft.com/office/drawing/2014/main" id="{E7D702E6-5FF1-1B41-EE84-DFA6DBFFBFC2}"/>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2" name="Freeform: Shape 140">
                <a:extLst>
                  <a:ext uri="{FF2B5EF4-FFF2-40B4-BE49-F238E27FC236}">
                    <a16:creationId xmlns:a16="http://schemas.microsoft.com/office/drawing/2014/main" id="{04A5BC54-6526-5F06-08C5-C4BEED8A529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3" name="Freeform: Shape 141">
                <a:extLst>
                  <a:ext uri="{FF2B5EF4-FFF2-40B4-BE49-F238E27FC236}">
                    <a16:creationId xmlns:a16="http://schemas.microsoft.com/office/drawing/2014/main" id="{42E9CB64-84A3-B916-B9ED-082835D0C2EB}"/>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4" name="Freeform: Shape 142">
                <a:extLst>
                  <a:ext uri="{FF2B5EF4-FFF2-40B4-BE49-F238E27FC236}">
                    <a16:creationId xmlns:a16="http://schemas.microsoft.com/office/drawing/2014/main" id="{109B1561-EF54-A6EC-3557-F34C7284C334}"/>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5" name="Freeform: Shape 143">
                <a:extLst>
                  <a:ext uri="{FF2B5EF4-FFF2-40B4-BE49-F238E27FC236}">
                    <a16:creationId xmlns:a16="http://schemas.microsoft.com/office/drawing/2014/main" id="{98356881-7665-7D78-DB10-CAE09196718D}"/>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6" name="Freeform: Shape 144">
                <a:extLst>
                  <a:ext uri="{FF2B5EF4-FFF2-40B4-BE49-F238E27FC236}">
                    <a16:creationId xmlns:a16="http://schemas.microsoft.com/office/drawing/2014/main" id="{8EA6D433-9E78-A4AA-D603-A7C95C7963CA}"/>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7" name="Freeform: Shape 145">
                <a:extLst>
                  <a:ext uri="{FF2B5EF4-FFF2-40B4-BE49-F238E27FC236}">
                    <a16:creationId xmlns:a16="http://schemas.microsoft.com/office/drawing/2014/main" id="{02B4CEB7-7851-C14B-4910-91F97431E4BB}"/>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8" name="Freeform: Shape 146">
                <a:extLst>
                  <a:ext uri="{FF2B5EF4-FFF2-40B4-BE49-F238E27FC236}">
                    <a16:creationId xmlns:a16="http://schemas.microsoft.com/office/drawing/2014/main" id="{8FD0B43B-49E8-0760-3BBC-73716FFB1176}"/>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29" name="Freeform: Shape 147">
                <a:extLst>
                  <a:ext uri="{FF2B5EF4-FFF2-40B4-BE49-F238E27FC236}">
                    <a16:creationId xmlns:a16="http://schemas.microsoft.com/office/drawing/2014/main" id="{BEC4E3B0-A7F6-B81A-0C83-96122DC589DF}"/>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0" name="Freeform: Shape 148">
                <a:extLst>
                  <a:ext uri="{FF2B5EF4-FFF2-40B4-BE49-F238E27FC236}">
                    <a16:creationId xmlns:a16="http://schemas.microsoft.com/office/drawing/2014/main" id="{3D44FD96-A033-19CA-FC57-30302C8F6D93}"/>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1" name="Freeform: Shape 149">
                <a:extLst>
                  <a:ext uri="{FF2B5EF4-FFF2-40B4-BE49-F238E27FC236}">
                    <a16:creationId xmlns:a16="http://schemas.microsoft.com/office/drawing/2014/main" id="{1ECBB1E3-D490-04A8-E1B4-FEA01BAFAF1F}"/>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2" name="Freeform: Shape 150">
                <a:extLst>
                  <a:ext uri="{FF2B5EF4-FFF2-40B4-BE49-F238E27FC236}">
                    <a16:creationId xmlns:a16="http://schemas.microsoft.com/office/drawing/2014/main" id="{83AD7853-7768-6951-46C9-FF1A3C6897A8}"/>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3" name="Freeform: Shape 151">
                <a:extLst>
                  <a:ext uri="{FF2B5EF4-FFF2-40B4-BE49-F238E27FC236}">
                    <a16:creationId xmlns:a16="http://schemas.microsoft.com/office/drawing/2014/main" id="{64C07D1A-3616-583B-B9DD-D25A22983F7E}"/>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4" name="Freeform: Shape 152">
                <a:extLst>
                  <a:ext uri="{FF2B5EF4-FFF2-40B4-BE49-F238E27FC236}">
                    <a16:creationId xmlns:a16="http://schemas.microsoft.com/office/drawing/2014/main" id="{670FEFBB-3740-CD89-C1FD-16F32710B30F}"/>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5" name="Freeform: Shape 153">
                <a:extLst>
                  <a:ext uri="{FF2B5EF4-FFF2-40B4-BE49-F238E27FC236}">
                    <a16:creationId xmlns:a16="http://schemas.microsoft.com/office/drawing/2014/main" id="{323CBE4B-2C2A-002D-56D3-F1A7589FBBF0}"/>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6" name="Freeform: Shape 154">
                <a:extLst>
                  <a:ext uri="{FF2B5EF4-FFF2-40B4-BE49-F238E27FC236}">
                    <a16:creationId xmlns:a16="http://schemas.microsoft.com/office/drawing/2014/main" id="{2EE0A93E-ECB1-76CA-3320-541A1CA68768}"/>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37" name="Freeform: Shape 155">
                <a:extLst>
                  <a:ext uri="{FF2B5EF4-FFF2-40B4-BE49-F238E27FC236}">
                    <a16:creationId xmlns:a16="http://schemas.microsoft.com/office/drawing/2014/main" id="{675EAD30-4B0A-A40E-93BB-981C683F8161}"/>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38" name="Freeform: Shape 156">
                <a:extLst>
                  <a:ext uri="{FF2B5EF4-FFF2-40B4-BE49-F238E27FC236}">
                    <a16:creationId xmlns:a16="http://schemas.microsoft.com/office/drawing/2014/main" id="{8E755DEF-B640-9247-DD66-6DD48ABAD9A7}"/>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39" name="Freeform: Shape 157">
                <a:extLst>
                  <a:ext uri="{FF2B5EF4-FFF2-40B4-BE49-F238E27FC236}">
                    <a16:creationId xmlns:a16="http://schemas.microsoft.com/office/drawing/2014/main" id="{4E46C120-B362-9F89-A276-E83256D3F9E6}"/>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340" name="Freeform: Shape 158">
                <a:extLst>
                  <a:ext uri="{FF2B5EF4-FFF2-40B4-BE49-F238E27FC236}">
                    <a16:creationId xmlns:a16="http://schemas.microsoft.com/office/drawing/2014/main" id="{F2C59790-A6E8-312A-E946-31BE21587378}"/>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41" name="Freeform: Shape 159">
                <a:extLst>
                  <a:ext uri="{FF2B5EF4-FFF2-40B4-BE49-F238E27FC236}">
                    <a16:creationId xmlns:a16="http://schemas.microsoft.com/office/drawing/2014/main" id="{A884385C-0D17-0849-EDAA-B7B2A8722A22}"/>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42" name="Freeform: Shape 160">
                <a:extLst>
                  <a:ext uri="{FF2B5EF4-FFF2-40B4-BE49-F238E27FC236}">
                    <a16:creationId xmlns:a16="http://schemas.microsoft.com/office/drawing/2014/main" id="{EC2F6470-B4AB-2A31-25EF-9AC595E5FB8A}"/>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4" name="Group 193">
              <a:extLst>
                <a:ext uri="{FF2B5EF4-FFF2-40B4-BE49-F238E27FC236}">
                  <a16:creationId xmlns:a16="http://schemas.microsoft.com/office/drawing/2014/main" id="{B53F533C-BF04-CE80-2B2A-6E3BCDB0AC17}"/>
                </a:ext>
              </a:extLst>
            </p:cNvPr>
            <p:cNvGrpSpPr/>
            <p:nvPr/>
          </p:nvGrpSpPr>
          <p:grpSpPr>
            <a:xfrm>
              <a:off x="10787679" y="2413972"/>
              <a:ext cx="1264298" cy="1005053"/>
              <a:chOff x="8867133" y="-492224"/>
              <a:chExt cx="1264298" cy="1005053"/>
            </a:xfrm>
          </p:grpSpPr>
          <p:sp>
            <p:nvSpPr>
              <p:cNvPr id="283" name="Freeform: Shape 131">
                <a:extLst>
                  <a:ext uri="{FF2B5EF4-FFF2-40B4-BE49-F238E27FC236}">
                    <a16:creationId xmlns:a16="http://schemas.microsoft.com/office/drawing/2014/main" id="{A340DFDA-ACB7-DDD0-E9F6-43BB153485D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84" name="Freeform: Shape 132">
                <a:extLst>
                  <a:ext uri="{FF2B5EF4-FFF2-40B4-BE49-F238E27FC236}">
                    <a16:creationId xmlns:a16="http://schemas.microsoft.com/office/drawing/2014/main" id="{D0BB0720-C57A-656E-58B9-202C7DB8C09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5" name="Freeform: Shape 133">
                <a:extLst>
                  <a:ext uri="{FF2B5EF4-FFF2-40B4-BE49-F238E27FC236}">
                    <a16:creationId xmlns:a16="http://schemas.microsoft.com/office/drawing/2014/main" id="{20FFB692-03F4-3697-DDF9-8BA2CCB036A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6" name="Freeform: Shape 134">
                <a:extLst>
                  <a:ext uri="{FF2B5EF4-FFF2-40B4-BE49-F238E27FC236}">
                    <a16:creationId xmlns:a16="http://schemas.microsoft.com/office/drawing/2014/main" id="{61452AA2-52EB-B487-E43E-A52F9E42B5AF}"/>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87" name="Freeform: Shape 135">
                <a:extLst>
                  <a:ext uri="{FF2B5EF4-FFF2-40B4-BE49-F238E27FC236}">
                    <a16:creationId xmlns:a16="http://schemas.microsoft.com/office/drawing/2014/main" id="{47498E91-93F0-BAF3-4573-74A477E315C5}"/>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8" name="Freeform: Shape 136">
                <a:extLst>
                  <a:ext uri="{FF2B5EF4-FFF2-40B4-BE49-F238E27FC236}">
                    <a16:creationId xmlns:a16="http://schemas.microsoft.com/office/drawing/2014/main" id="{13B0C120-54E4-E0E8-F2D1-0E4EF31B9E53}"/>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9" name="Freeform: Shape 137">
                <a:extLst>
                  <a:ext uri="{FF2B5EF4-FFF2-40B4-BE49-F238E27FC236}">
                    <a16:creationId xmlns:a16="http://schemas.microsoft.com/office/drawing/2014/main" id="{964E015A-8CE7-0A74-9AE2-8F826CAFD3C3}"/>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0" name="Freeform: Shape 138">
                <a:extLst>
                  <a:ext uri="{FF2B5EF4-FFF2-40B4-BE49-F238E27FC236}">
                    <a16:creationId xmlns:a16="http://schemas.microsoft.com/office/drawing/2014/main" id="{F45C2754-BA7D-B809-456D-F814411AAF11}"/>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1" name="Freeform: Shape 139">
                <a:extLst>
                  <a:ext uri="{FF2B5EF4-FFF2-40B4-BE49-F238E27FC236}">
                    <a16:creationId xmlns:a16="http://schemas.microsoft.com/office/drawing/2014/main" id="{BA9ABD14-2325-F6B0-DC4C-ACD23EE270A9}"/>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2" name="Freeform: Shape 140">
                <a:extLst>
                  <a:ext uri="{FF2B5EF4-FFF2-40B4-BE49-F238E27FC236}">
                    <a16:creationId xmlns:a16="http://schemas.microsoft.com/office/drawing/2014/main" id="{137078ED-08A9-0E71-57AD-945CF4F329F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3" name="Freeform: Shape 141">
                <a:extLst>
                  <a:ext uri="{FF2B5EF4-FFF2-40B4-BE49-F238E27FC236}">
                    <a16:creationId xmlns:a16="http://schemas.microsoft.com/office/drawing/2014/main" id="{4BACD203-C34C-442C-5E19-D242AB38B290}"/>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4" name="Freeform: Shape 142">
                <a:extLst>
                  <a:ext uri="{FF2B5EF4-FFF2-40B4-BE49-F238E27FC236}">
                    <a16:creationId xmlns:a16="http://schemas.microsoft.com/office/drawing/2014/main" id="{2692229D-527F-BD28-789E-DE0A3090421C}"/>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5" name="Freeform: Shape 143">
                <a:extLst>
                  <a:ext uri="{FF2B5EF4-FFF2-40B4-BE49-F238E27FC236}">
                    <a16:creationId xmlns:a16="http://schemas.microsoft.com/office/drawing/2014/main" id="{4902D0CD-585D-B283-F20F-1497C42DE560}"/>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6" name="Freeform: Shape 144">
                <a:extLst>
                  <a:ext uri="{FF2B5EF4-FFF2-40B4-BE49-F238E27FC236}">
                    <a16:creationId xmlns:a16="http://schemas.microsoft.com/office/drawing/2014/main" id="{E7BDD6F4-9EA0-AACB-C560-107C3F8B69DB}"/>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7" name="Freeform: Shape 145">
                <a:extLst>
                  <a:ext uri="{FF2B5EF4-FFF2-40B4-BE49-F238E27FC236}">
                    <a16:creationId xmlns:a16="http://schemas.microsoft.com/office/drawing/2014/main" id="{5157DE42-1A13-FA92-424C-1F68A5F52790}"/>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8" name="Freeform: Shape 146">
                <a:extLst>
                  <a:ext uri="{FF2B5EF4-FFF2-40B4-BE49-F238E27FC236}">
                    <a16:creationId xmlns:a16="http://schemas.microsoft.com/office/drawing/2014/main" id="{CA2A9167-5B16-82FE-82AB-81DE4975240A}"/>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99" name="Freeform: Shape 147">
                <a:extLst>
                  <a:ext uri="{FF2B5EF4-FFF2-40B4-BE49-F238E27FC236}">
                    <a16:creationId xmlns:a16="http://schemas.microsoft.com/office/drawing/2014/main" id="{5B9A7AA3-3856-3210-65D3-7BEA6F82505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0" name="Freeform: Shape 148">
                <a:extLst>
                  <a:ext uri="{FF2B5EF4-FFF2-40B4-BE49-F238E27FC236}">
                    <a16:creationId xmlns:a16="http://schemas.microsoft.com/office/drawing/2014/main" id="{E47671A7-1A7D-595C-230F-8E5CF0D57A5E}"/>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1" name="Freeform: Shape 149">
                <a:extLst>
                  <a:ext uri="{FF2B5EF4-FFF2-40B4-BE49-F238E27FC236}">
                    <a16:creationId xmlns:a16="http://schemas.microsoft.com/office/drawing/2014/main" id="{AE325C95-9DB4-4ABC-64E2-C13625EA8F2C}"/>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2" name="Freeform: Shape 150">
                <a:extLst>
                  <a:ext uri="{FF2B5EF4-FFF2-40B4-BE49-F238E27FC236}">
                    <a16:creationId xmlns:a16="http://schemas.microsoft.com/office/drawing/2014/main" id="{70470266-8149-DB0F-31AB-D0D227AB5180}"/>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3" name="Freeform: Shape 151">
                <a:extLst>
                  <a:ext uri="{FF2B5EF4-FFF2-40B4-BE49-F238E27FC236}">
                    <a16:creationId xmlns:a16="http://schemas.microsoft.com/office/drawing/2014/main" id="{C7DAE5ED-0241-8E68-BB8D-B58F31BD3B24}"/>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4" name="Freeform: Shape 152">
                <a:extLst>
                  <a:ext uri="{FF2B5EF4-FFF2-40B4-BE49-F238E27FC236}">
                    <a16:creationId xmlns:a16="http://schemas.microsoft.com/office/drawing/2014/main" id="{52D706E0-6868-E48E-0768-545A5EA16BD1}"/>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5" name="Freeform: Shape 153">
                <a:extLst>
                  <a:ext uri="{FF2B5EF4-FFF2-40B4-BE49-F238E27FC236}">
                    <a16:creationId xmlns:a16="http://schemas.microsoft.com/office/drawing/2014/main" id="{3DDF3FAE-C888-F360-DEC2-AC1DF699210C}"/>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6" name="Freeform: Shape 154">
                <a:extLst>
                  <a:ext uri="{FF2B5EF4-FFF2-40B4-BE49-F238E27FC236}">
                    <a16:creationId xmlns:a16="http://schemas.microsoft.com/office/drawing/2014/main" id="{94A932A9-A9E7-0A9D-A807-BA3C3F611946}"/>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07" name="Freeform: Shape 155">
                <a:extLst>
                  <a:ext uri="{FF2B5EF4-FFF2-40B4-BE49-F238E27FC236}">
                    <a16:creationId xmlns:a16="http://schemas.microsoft.com/office/drawing/2014/main" id="{A3B55091-63C6-729A-C27F-06A0FAF42C97}"/>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08" name="Freeform: Shape 156">
                <a:extLst>
                  <a:ext uri="{FF2B5EF4-FFF2-40B4-BE49-F238E27FC236}">
                    <a16:creationId xmlns:a16="http://schemas.microsoft.com/office/drawing/2014/main" id="{EFE4B22A-2167-0F87-9CD0-674492E83261}"/>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09" name="Freeform: Shape 157">
                <a:extLst>
                  <a:ext uri="{FF2B5EF4-FFF2-40B4-BE49-F238E27FC236}">
                    <a16:creationId xmlns:a16="http://schemas.microsoft.com/office/drawing/2014/main" id="{78A90422-BCAC-6DA6-D96A-830ADF74AA0E}"/>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310" name="Freeform: Shape 158">
                <a:extLst>
                  <a:ext uri="{FF2B5EF4-FFF2-40B4-BE49-F238E27FC236}">
                    <a16:creationId xmlns:a16="http://schemas.microsoft.com/office/drawing/2014/main" id="{7772D494-0CB8-F701-1287-9FA4C8D6FE0D}"/>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11" name="Freeform: Shape 159">
                <a:extLst>
                  <a:ext uri="{FF2B5EF4-FFF2-40B4-BE49-F238E27FC236}">
                    <a16:creationId xmlns:a16="http://schemas.microsoft.com/office/drawing/2014/main" id="{7F0F2D36-127A-859C-76A1-D221BBF530FF}"/>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12" name="Freeform: Shape 160">
                <a:extLst>
                  <a:ext uri="{FF2B5EF4-FFF2-40B4-BE49-F238E27FC236}">
                    <a16:creationId xmlns:a16="http://schemas.microsoft.com/office/drawing/2014/main" id="{3EFB03EB-F6D2-DC77-46B7-5273B0D351F6}"/>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5" name="Group 194">
              <a:extLst>
                <a:ext uri="{FF2B5EF4-FFF2-40B4-BE49-F238E27FC236}">
                  <a16:creationId xmlns:a16="http://schemas.microsoft.com/office/drawing/2014/main" id="{9FF5EF6B-BE6B-08C7-8FC9-3F61FF01A694}"/>
                </a:ext>
              </a:extLst>
            </p:cNvPr>
            <p:cNvGrpSpPr/>
            <p:nvPr/>
          </p:nvGrpSpPr>
          <p:grpSpPr>
            <a:xfrm>
              <a:off x="10787679" y="3577217"/>
              <a:ext cx="1264298" cy="1005053"/>
              <a:chOff x="8867133" y="-492224"/>
              <a:chExt cx="1264298" cy="1005053"/>
            </a:xfrm>
          </p:grpSpPr>
          <p:sp>
            <p:nvSpPr>
              <p:cNvPr id="253" name="Freeform: Shape 131">
                <a:extLst>
                  <a:ext uri="{FF2B5EF4-FFF2-40B4-BE49-F238E27FC236}">
                    <a16:creationId xmlns:a16="http://schemas.microsoft.com/office/drawing/2014/main" id="{2F966702-0E74-EDBB-323B-8408DA208318}"/>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54" name="Freeform: Shape 132">
                <a:extLst>
                  <a:ext uri="{FF2B5EF4-FFF2-40B4-BE49-F238E27FC236}">
                    <a16:creationId xmlns:a16="http://schemas.microsoft.com/office/drawing/2014/main" id="{1F1341CA-5706-51C2-9232-4BDC9E9173F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5" name="Freeform: Shape 133">
                <a:extLst>
                  <a:ext uri="{FF2B5EF4-FFF2-40B4-BE49-F238E27FC236}">
                    <a16:creationId xmlns:a16="http://schemas.microsoft.com/office/drawing/2014/main" id="{4C7E1104-2709-9E57-5948-246B6B5152C5}"/>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6" name="Freeform: Shape 134">
                <a:extLst>
                  <a:ext uri="{FF2B5EF4-FFF2-40B4-BE49-F238E27FC236}">
                    <a16:creationId xmlns:a16="http://schemas.microsoft.com/office/drawing/2014/main" id="{F301332F-E56B-3CC3-30E6-49C93B40DC36}"/>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57" name="Freeform: Shape 135">
                <a:extLst>
                  <a:ext uri="{FF2B5EF4-FFF2-40B4-BE49-F238E27FC236}">
                    <a16:creationId xmlns:a16="http://schemas.microsoft.com/office/drawing/2014/main" id="{41F265F0-B8F1-015D-BCC0-97B113B619E2}"/>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8" name="Freeform: Shape 136">
                <a:extLst>
                  <a:ext uri="{FF2B5EF4-FFF2-40B4-BE49-F238E27FC236}">
                    <a16:creationId xmlns:a16="http://schemas.microsoft.com/office/drawing/2014/main" id="{960EDF1E-2D4E-4CF2-F034-B14441F0970F}"/>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9" name="Freeform: Shape 137">
                <a:extLst>
                  <a:ext uri="{FF2B5EF4-FFF2-40B4-BE49-F238E27FC236}">
                    <a16:creationId xmlns:a16="http://schemas.microsoft.com/office/drawing/2014/main" id="{8219C2D0-3D15-92BC-7A08-F593D2B0705E}"/>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0" name="Freeform: Shape 138">
                <a:extLst>
                  <a:ext uri="{FF2B5EF4-FFF2-40B4-BE49-F238E27FC236}">
                    <a16:creationId xmlns:a16="http://schemas.microsoft.com/office/drawing/2014/main" id="{FC446D3A-93F5-A7B2-CB8A-CF350A97393E}"/>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1" name="Freeform: Shape 139">
                <a:extLst>
                  <a:ext uri="{FF2B5EF4-FFF2-40B4-BE49-F238E27FC236}">
                    <a16:creationId xmlns:a16="http://schemas.microsoft.com/office/drawing/2014/main" id="{ED0AE599-36DC-C779-194C-7093CCF4F207}"/>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2" name="Freeform: Shape 140">
                <a:extLst>
                  <a:ext uri="{FF2B5EF4-FFF2-40B4-BE49-F238E27FC236}">
                    <a16:creationId xmlns:a16="http://schemas.microsoft.com/office/drawing/2014/main" id="{FD1CF0C5-F958-B124-D51E-218915F636F1}"/>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3" name="Freeform: Shape 141">
                <a:extLst>
                  <a:ext uri="{FF2B5EF4-FFF2-40B4-BE49-F238E27FC236}">
                    <a16:creationId xmlns:a16="http://schemas.microsoft.com/office/drawing/2014/main" id="{FBB77B73-BE23-4E32-E55B-84BED8CAA3FE}"/>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4" name="Freeform: Shape 142">
                <a:extLst>
                  <a:ext uri="{FF2B5EF4-FFF2-40B4-BE49-F238E27FC236}">
                    <a16:creationId xmlns:a16="http://schemas.microsoft.com/office/drawing/2014/main" id="{3D966FF4-8901-796C-FEDA-93A9FC5BF2CF}"/>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5" name="Freeform: Shape 143">
                <a:extLst>
                  <a:ext uri="{FF2B5EF4-FFF2-40B4-BE49-F238E27FC236}">
                    <a16:creationId xmlns:a16="http://schemas.microsoft.com/office/drawing/2014/main" id="{9963E82D-64D1-CE96-9AB2-4D48F3EF2514}"/>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6" name="Freeform: Shape 144">
                <a:extLst>
                  <a:ext uri="{FF2B5EF4-FFF2-40B4-BE49-F238E27FC236}">
                    <a16:creationId xmlns:a16="http://schemas.microsoft.com/office/drawing/2014/main" id="{202902B0-2314-D6F0-4822-EF986647120A}"/>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7" name="Freeform: Shape 145">
                <a:extLst>
                  <a:ext uri="{FF2B5EF4-FFF2-40B4-BE49-F238E27FC236}">
                    <a16:creationId xmlns:a16="http://schemas.microsoft.com/office/drawing/2014/main" id="{B890E0B9-9DB0-6AF8-DA0B-2E13F9CE8794}"/>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8" name="Freeform: Shape 146">
                <a:extLst>
                  <a:ext uri="{FF2B5EF4-FFF2-40B4-BE49-F238E27FC236}">
                    <a16:creationId xmlns:a16="http://schemas.microsoft.com/office/drawing/2014/main" id="{73593DB9-3722-596D-9FAB-0EA88B852D42}"/>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69" name="Freeform: Shape 147">
                <a:extLst>
                  <a:ext uri="{FF2B5EF4-FFF2-40B4-BE49-F238E27FC236}">
                    <a16:creationId xmlns:a16="http://schemas.microsoft.com/office/drawing/2014/main" id="{2318831A-ADAF-D87A-D4F6-EB76D5D9DC00}"/>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0" name="Freeform: Shape 148">
                <a:extLst>
                  <a:ext uri="{FF2B5EF4-FFF2-40B4-BE49-F238E27FC236}">
                    <a16:creationId xmlns:a16="http://schemas.microsoft.com/office/drawing/2014/main" id="{B4219E9B-FE83-1E92-D605-3C7B484AEAC5}"/>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1" name="Freeform: Shape 149">
                <a:extLst>
                  <a:ext uri="{FF2B5EF4-FFF2-40B4-BE49-F238E27FC236}">
                    <a16:creationId xmlns:a16="http://schemas.microsoft.com/office/drawing/2014/main" id="{49D5BA8F-0278-79EE-B1E7-FE80E5DF6CCA}"/>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2" name="Freeform: Shape 150">
                <a:extLst>
                  <a:ext uri="{FF2B5EF4-FFF2-40B4-BE49-F238E27FC236}">
                    <a16:creationId xmlns:a16="http://schemas.microsoft.com/office/drawing/2014/main" id="{C49E4EE3-0FFE-CB9E-CC73-2A1AFC71B8A7}"/>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3" name="Freeform: Shape 151">
                <a:extLst>
                  <a:ext uri="{FF2B5EF4-FFF2-40B4-BE49-F238E27FC236}">
                    <a16:creationId xmlns:a16="http://schemas.microsoft.com/office/drawing/2014/main" id="{D786AF54-38CE-0657-338E-6EEFBC8BE2B0}"/>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4" name="Freeform: Shape 152">
                <a:extLst>
                  <a:ext uri="{FF2B5EF4-FFF2-40B4-BE49-F238E27FC236}">
                    <a16:creationId xmlns:a16="http://schemas.microsoft.com/office/drawing/2014/main" id="{BAAA88C8-ADC8-FDA0-56DC-1AD099FE49B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5" name="Freeform: Shape 153">
                <a:extLst>
                  <a:ext uri="{FF2B5EF4-FFF2-40B4-BE49-F238E27FC236}">
                    <a16:creationId xmlns:a16="http://schemas.microsoft.com/office/drawing/2014/main" id="{7F016FFF-9C30-2706-94DE-E99446C82EAE}"/>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6" name="Freeform: Shape 154">
                <a:extLst>
                  <a:ext uri="{FF2B5EF4-FFF2-40B4-BE49-F238E27FC236}">
                    <a16:creationId xmlns:a16="http://schemas.microsoft.com/office/drawing/2014/main" id="{785E9A80-4398-E072-7E55-73F370C2DE6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77" name="Freeform: Shape 155">
                <a:extLst>
                  <a:ext uri="{FF2B5EF4-FFF2-40B4-BE49-F238E27FC236}">
                    <a16:creationId xmlns:a16="http://schemas.microsoft.com/office/drawing/2014/main" id="{807B3314-E6F2-45BC-DA08-A6B33C2B8CD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78" name="Freeform: Shape 156">
                <a:extLst>
                  <a:ext uri="{FF2B5EF4-FFF2-40B4-BE49-F238E27FC236}">
                    <a16:creationId xmlns:a16="http://schemas.microsoft.com/office/drawing/2014/main" id="{7EC15654-E5FD-F098-04B5-AD3B44049F9E}"/>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279" name="Freeform: Shape 157">
                <a:extLst>
                  <a:ext uri="{FF2B5EF4-FFF2-40B4-BE49-F238E27FC236}">
                    <a16:creationId xmlns:a16="http://schemas.microsoft.com/office/drawing/2014/main" id="{84FF780F-546E-C892-EF4C-D62E02A7ED0E}"/>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280" name="Freeform: Shape 158">
                <a:extLst>
                  <a:ext uri="{FF2B5EF4-FFF2-40B4-BE49-F238E27FC236}">
                    <a16:creationId xmlns:a16="http://schemas.microsoft.com/office/drawing/2014/main" id="{078905F8-B95A-2FB3-DF5E-B4389AE7D50F}"/>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81" name="Freeform: Shape 159">
                <a:extLst>
                  <a:ext uri="{FF2B5EF4-FFF2-40B4-BE49-F238E27FC236}">
                    <a16:creationId xmlns:a16="http://schemas.microsoft.com/office/drawing/2014/main" id="{6189FBFB-389B-B278-2553-FC5F28D9BE73}"/>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82" name="Freeform: Shape 160">
                <a:extLst>
                  <a:ext uri="{FF2B5EF4-FFF2-40B4-BE49-F238E27FC236}">
                    <a16:creationId xmlns:a16="http://schemas.microsoft.com/office/drawing/2014/main" id="{B9582A29-926B-4022-74E9-E80BCDF41A62}"/>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6" name="Group 195">
              <a:extLst>
                <a:ext uri="{FF2B5EF4-FFF2-40B4-BE49-F238E27FC236}">
                  <a16:creationId xmlns:a16="http://schemas.microsoft.com/office/drawing/2014/main" id="{7765B2B6-F687-B1A0-C8CB-B480269B7D5D}"/>
                </a:ext>
              </a:extLst>
            </p:cNvPr>
            <p:cNvGrpSpPr/>
            <p:nvPr/>
          </p:nvGrpSpPr>
          <p:grpSpPr>
            <a:xfrm>
              <a:off x="10790283" y="4770606"/>
              <a:ext cx="1264298" cy="1005053"/>
              <a:chOff x="8867133" y="-492224"/>
              <a:chExt cx="1264298" cy="1005053"/>
            </a:xfrm>
          </p:grpSpPr>
          <p:sp>
            <p:nvSpPr>
              <p:cNvPr id="223" name="Freeform: Shape 131">
                <a:extLst>
                  <a:ext uri="{FF2B5EF4-FFF2-40B4-BE49-F238E27FC236}">
                    <a16:creationId xmlns:a16="http://schemas.microsoft.com/office/drawing/2014/main" id="{A18B3889-AB13-53BE-2D2C-5F3058D92D73}"/>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24" name="Freeform: Shape 132">
                <a:extLst>
                  <a:ext uri="{FF2B5EF4-FFF2-40B4-BE49-F238E27FC236}">
                    <a16:creationId xmlns:a16="http://schemas.microsoft.com/office/drawing/2014/main" id="{0B197A8F-A1CF-9810-93C5-874DAAE3B85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5" name="Freeform: Shape 133">
                <a:extLst>
                  <a:ext uri="{FF2B5EF4-FFF2-40B4-BE49-F238E27FC236}">
                    <a16:creationId xmlns:a16="http://schemas.microsoft.com/office/drawing/2014/main" id="{9D9D23BA-BB7A-4533-A18F-A978297A75DD}"/>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6" name="Freeform: Shape 134">
                <a:extLst>
                  <a:ext uri="{FF2B5EF4-FFF2-40B4-BE49-F238E27FC236}">
                    <a16:creationId xmlns:a16="http://schemas.microsoft.com/office/drawing/2014/main" id="{BBA049FF-0CA9-5777-F3EC-9CBF878B188B}"/>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27" name="Freeform: Shape 135">
                <a:extLst>
                  <a:ext uri="{FF2B5EF4-FFF2-40B4-BE49-F238E27FC236}">
                    <a16:creationId xmlns:a16="http://schemas.microsoft.com/office/drawing/2014/main" id="{9EB985FC-006E-6E22-D801-FFF1C621D466}"/>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8" name="Freeform: Shape 136">
                <a:extLst>
                  <a:ext uri="{FF2B5EF4-FFF2-40B4-BE49-F238E27FC236}">
                    <a16:creationId xmlns:a16="http://schemas.microsoft.com/office/drawing/2014/main" id="{16F63C8C-77B6-ED30-7F41-34F662BFBFFE}"/>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9" name="Freeform: Shape 137">
                <a:extLst>
                  <a:ext uri="{FF2B5EF4-FFF2-40B4-BE49-F238E27FC236}">
                    <a16:creationId xmlns:a16="http://schemas.microsoft.com/office/drawing/2014/main" id="{0737BEA7-5D85-2AD8-00E7-04CCFFA8958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0" name="Freeform: Shape 138">
                <a:extLst>
                  <a:ext uri="{FF2B5EF4-FFF2-40B4-BE49-F238E27FC236}">
                    <a16:creationId xmlns:a16="http://schemas.microsoft.com/office/drawing/2014/main" id="{BF8C2B69-152E-74FE-9E61-7235B8B48C2B}"/>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1" name="Freeform: Shape 139">
                <a:extLst>
                  <a:ext uri="{FF2B5EF4-FFF2-40B4-BE49-F238E27FC236}">
                    <a16:creationId xmlns:a16="http://schemas.microsoft.com/office/drawing/2014/main" id="{A7DBE652-36DF-9163-08EA-EA412F47EA5D}"/>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2" name="Freeform: Shape 140">
                <a:extLst>
                  <a:ext uri="{FF2B5EF4-FFF2-40B4-BE49-F238E27FC236}">
                    <a16:creationId xmlns:a16="http://schemas.microsoft.com/office/drawing/2014/main" id="{D80C1650-9F41-3245-43E5-4DB873E10329}"/>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3" name="Freeform: Shape 141">
                <a:extLst>
                  <a:ext uri="{FF2B5EF4-FFF2-40B4-BE49-F238E27FC236}">
                    <a16:creationId xmlns:a16="http://schemas.microsoft.com/office/drawing/2014/main" id="{CAF9A948-8F72-203E-3516-C758594DB9F5}"/>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4" name="Freeform: Shape 142">
                <a:extLst>
                  <a:ext uri="{FF2B5EF4-FFF2-40B4-BE49-F238E27FC236}">
                    <a16:creationId xmlns:a16="http://schemas.microsoft.com/office/drawing/2014/main" id="{1EAD676A-689E-D3C3-7D9D-C4651E466E7C}"/>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5" name="Freeform: Shape 143">
                <a:extLst>
                  <a:ext uri="{FF2B5EF4-FFF2-40B4-BE49-F238E27FC236}">
                    <a16:creationId xmlns:a16="http://schemas.microsoft.com/office/drawing/2014/main" id="{4E638940-93C1-F526-9CD1-DCD4ED731490}"/>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6" name="Freeform: Shape 144">
                <a:extLst>
                  <a:ext uri="{FF2B5EF4-FFF2-40B4-BE49-F238E27FC236}">
                    <a16:creationId xmlns:a16="http://schemas.microsoft.com/office/drawing/2014/main" id="{B1D81BAB-ECCC-A195-ECC8-C46CF423AA5E}"/>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7" name="Freeform: Shape 145">
                <a:extLst>
                  <a:ext uri="{FF2B5EF4-FFF2-40B4-BE49-F238E27FC236}">
                    <a16:creationId xmlns:a16="http://schemas.microsoft.com/office/drawing/2014/main" id="{05C89757-E599-FECF-2D50-5955585297AC}"/>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8" name="Freeform: Shape 146">
                <a:extLst>
                  <a:ext uri="{FF2B5EF4-FFF2-40B4-BE49-F238E27FC236}">
                    <a16:creationId xmlns:a16="http://schemas.microsoft.com/office/drawing/2014/main" id="{E1360129-27B1-BD79-C8AA-8F44DB5A3B33}"/>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39" name="Freeform: Shape 147">
                <a:extLst>
                  <a:ext uri="{FF2B5EF4-FFF2-40B4-BE49-F238E27FC236}">
                    <a16:creationId xmlns:a16="http://schemas.microsoft.com/office/drawing/2014/main" id="{13DFD579-809B-8474-883A-4B55CDD32D9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0" name="Freeform: Shape 148">
                <a:extLst>
                  <a:ext uri="{FF2B5EF4-FFF2-40B4-BE49-F238E27FC236}">
                    <a16:creationId xmlns:a16="http://schemas.microsoft.com/office/drawing/2014/main" id="{88EA25CE-7CB4-5194-ED47-61E059C6944B}"/>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1" name="Freeform: Shape 149">
                <a:extLst>
                  <a:ext uri="{FF2B5EF4-FFF2-40B4-BE49-F238E27FC236}">
                    <a16:creationId xmlns:a16="http://schemas.microsoft.com/office/drawing/2014/main" id="{2D8D8CE6-E1B7-587A-847C-5941ACB9AC15}"/>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2" name="Freeform: Shape 150">
                <a:extLst>
                  <a:ext uri="{FF2B5EF4-FFF2-40B4-BE49-F238E27FC236}">
                    <a16:creationId xmlns:a16="http://schemas.microsoft.com/office/drawing/2014/main" id="{8BC5CBC6-9EE9-39D7-ED8F-07710A360E00}"/>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3" name="Freeform: Shape 151">
                <a:extLst>
                  <a:ext uri="{FF2B5EF4-FFF2-40B4-BE49-F238E27FC236}">
                    <a16:creationId xmlns:a16="http://schemas.microsoft.com/office/drawing/2014/main" id="{1B3D5177-AF08-AB1C-DC75-17BBB1F301EE}"/>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4" name="Freeform: Shape 152">
                <a:extLst>
                  <a:ext uri="{FF2B5EF4-FFF2-40B4-BE49-F238E27FC236}">
                    <a16:creationId xmlns:a16="http://schemas.microsoft.com/office/drawing/2014/main" id="{1A722BFE-03A6-890F-92C9-AABC3C35AF7A}"/>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5" name="Freeform: Shape 153">
                <a:extLst>
                  <a:ext uri="{FF2B5EF4-FFF2-40B4-BE49-F238E27FC236}">
                    <a16:creationId xmlns:a16="http://schemas.microsoft.com/office/drawing/2014/main" id="{78053181-E1FD-7EC5-8947-FB4A54AA7E5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6" name="Freeform: Shape 154">
                <a:extLst>
                  <a:ext uri="{FF2B5EF4-FFF2-40B4-BE49-F238E27FC236}">
                    <a16:creationId xmlns:a16="http://schemas.microsoft.com/office/drawing/2014/main" id="{9ED2E186-9CFC-81CF-7691-8085C576E840}"/>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47" name="Freeform: Shape 155">
                <a:extLst>
                  <a:ext uri="{FF2B5EF4-FFF2-40B4-BE49-F238E27FC236}">
                    <a16:creationId xmlns:a16="http://schemas.microsoft.com/office/drawing/2014/main" id="{9EB89204-39A6-4131-F605-2828D960BF1C}"/>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48" name="Freeform: Shape 156">
                <a:extLst>
                  <a:ext uri="{FF2B5EF4-FFF2-40B4-BE49-F238E27FC236}">
                    <a16:creationId xmlns:a16="http://schemas.microsoft.com/office/drawing/2014/main" id="{4ADB8665-025E-D139-05C5-F5C3012D55AE}"/>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249" name="Freeform: Shape 157">
                <a:extLst>
                  <a:ext uri="{FF2B5EF4-FFF2-40B4-BE49-F238E27FC236}">
                    <a16:creationId xmlns:a16="http://schemas.microsoft.com/office/drawing/2014/main" id="{8131E12C-599B-E502-7A80-678C7CEC1ACD}"/>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250" name="Freeform: Shape 158">
                <a:extLst>
                  <a:ext uri="{FF2B5EF4-FFF2-40B4-BE49-F238E27FC236}">
                    <a16:creationId xmlns:a16="http://schemas.microsoft.com/office/drawing/2014/main" id="{C0E3567B-CB0B-EB69-D811-09D763F85B60}"/>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51" name="Freeform: Shape 159">
                <a:extLst>
                  <a:ext uri="{FF2B5EF4-FFF2-40B4-BE49-F238E27FC236}">
                    <a16:creationId xmlns:a16="http://schemas.microsoft.com/office/drawing/2014/main" id="{6BFF59CA-0AB7-F3D3-766B-50E9FF642A78}"/>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52" name="Freeform: Shape 160">
                <a:extLst>
                  <a:ext uri="{FF2B5EF4-FFF2-40B4-BE49-F238E27FC236}">
                    <a16:creationId xmlns:a16="http://schemas.microsoft.com/office/drawing/2014/main" id="{CFF006CC-2504-600E-8C8D-061BF611536F}"/>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97" name="Group 196">
              <a:extLst>
                <a:ext uri="{FF2B5EF4-FFF2-40B4-BE49-F238E27FC236}">
                  <a16:creationId xmlns:a16="http://schemas.microsoft.com/office/drawing/2014/main" id="{20FAEAC8-7633-C0ED-16D8-85DD90DB6BA7}"/>
                </a:ext>
              </a:extLst>
            </p:cNvPr>
            <p:cNvGrpSpPr/>
            <p:nvPr/>
          </p:nvGrpSpPr>
          <p:grpSpPr>
            <a:xfrm>
              <a:off x="10701084" y="5836321"/>
              <a:ext cx="1493520" cy="1021679"/>
              <a:chOff x="10698480" y="0"/>
              <a:chExt cx="1493520" cy="1021679"/>
            </a:xfrm>
          </p:grpSpPr>
          <p:sp>
            <p:nvSpPr>
              <p:cNvPr id="198" name="Rectangle 197">
                <a:extLst>
                  <a:ext uri="{FF2B5EF4-FFF2-40B4-BE49-F238E27FC236}">
                    <a16:creationId xmlns:a16="http://schemas.microsoft.com/office/drawing/2014/main" id="{EBCF0B54-351D-C38D-7663-135FEC1FF921}"/>
                  </a:ext>
                </a:extLst>
              </p:cNvPr>
              <p:cNvSpPr/>
              <p:nvPr/>
            </p:nvSpPr>
            <p:spPr>
              <a:xfrm>
                <a:off x="10698480" y="0"/>
                <a:ext cx="1493520" cy="1021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a:extLst>
                  <a:ext uri="{FF2B5EF4-FFF2-40B4-BE49-F238E27FC236}">
                    <a16:creationId xmlns:a16="http://schemas.microsoft.com/office/drawing/2014/main" id="{AA008DC5-5FFA-3CA6-E50E-455ED3A807FA}"/>
                  </a:ext>
                </a:extLst>
              </p:cNvPr>
              <p:cNvGrpSpPr/>
              <p:nvPr/>
            </p:nvGrpSpPr>
            <p:grpSpPr>
              <a:xfrm>
                <a:off x="10787679" y="97530"/>
                <a:ext cx="1264298" cy="769086"/>
                <a:chOff x="8867133" y="-492224"/>
                <a:chExt cx="1264298" cy="769086"/>
              </a:xfrm>
            </p:grpSpPr>
            <p:sp>
              <p:nvSpPr>
                <p:cNvPr id="200" name="Freeform: Shape 131">
                  <a:extLst>
                    <a:ext uri="{FF2B5EF4-FFF2-40B4-BE49-F238E27FC236}">
                      <a16:creationId xmlns:a16="http://schemas.microsoft.com/office/drawing/2014/main" id="{614D64B0-A2BB-D2A1-7B26-719E2968FB78}"/>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01" name="Freeform: Shape 132">
                  <a:extLst>
                    <a:ext uri="{FF2B5EF4-FFF2-40B4-BE49-F238E27FC236}">
                      <a16:creationId xmlns:a16="http://schemas.microsoft.com/office/drawing/2014/main" id="{324D23FB-7C6E-2B25-2737-824F9C2827AA}"/>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2" name="Freeform: Shape 133">
                  <a:extLst>
                    <a:ext uri="{FF2B5EF4-FFF2-40B4-BE49-F238E27FC236}">
                      <a16:creationId xmlns:a16="http://schemas.microsoft.com/office/drawing/2014/main" id="{291001BA-A2AD-02D8-95F8-1AFD49B5200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3" name="Freeform: Shape 134">
                  <a:extLst>
                    <a:ext uri="{FF2B5EF4-FFF2-40B4-BE49-F238E27FC236}">
                      <a16:creationId xmlns:a16="http://schemas.microsoft.com/office/drawing/2014/main" id="{95E36737-AF0F-ADF0-EC67-4A0287AEF073}"/>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04" name="Freeform: Shape 135">
                  <a:extLst>
                    <a:ext uri="{FF2B5EF4-FFF2-40B4-BE49-F238E27FC236}">
                      <a16:creationId xmlns:a16="http://schemas.microsoft.com/office/drawing/2014/main" id="{9006DC27-8FCF-44EE-A555-031F1AB4597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5" name="Freeform: Shape 136">
                  <a:extLst>
                    <a:ext uri="{FF2B5EF4-FFF2-40B4-BE49-F238E27FC236}">
                      <a16:creationId xmlns:a16="http://schemas.microsoft.com/office/drawing/2014/main" id="{DDF25CA9-EE35-7569-A3D5-3C55FEF10432}"/>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6" name="Freeform: Shape 137">
                  <a:extLst>
                    <a:ext uri="{FF2B5EF4-FFF2-40B4-BE49-F238E27FC236}">
                      <a16:creationId xmlns:a16="http://schemas.microsoft.com/office/drawing/2014/main" id="{E79EEFAE-90A4-0F6A-627E-57F7B43CFA26}"/>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07" name="Freeform: Shape 138">
                  <a:extLst>
                    <a:ext uri="{FF2B5EF4-FFF2-40B4-BE49-F238E27FC236}">
                      <a16:creationId xmlns:a16="http://schemas.microsoft.com/office/drawing/2014/main" id="{877D0A70-5296-AF0A-A358-0EC98CD2AD16}"/>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8" name="Freeform: Shape 139">
                  <a:extLst>
                    <a:ext uri="{FF2B5EF4-FFF2-40B4-BE49-F238E27FC236}">
                      <a16:creationId xmlns:a16="http://schemas.microsoft.com/office/drawing/2014/main" id="{A4254E57-33F3-3BAD-FF68-22B91BE861EF}"/>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09" name="Freeform: Shape 140">
                  <a:extLst>
                    <a:ext uri="{FF2B5EF4-FFF2-40B4-BE49-F238E27FC236}">
                      <a16:creationId xmlns:a16="http://schemas.microsoft.com/office/drawing/2014/main" id="{94B6A35E-F6A5-0526-3F52-2DBC259D906E}"/>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0" name="Freeform: Shape 141">
                  <a:extLst>
                    <a:ext uri="{FF2B5EF4-FFF2-40B4-BE49-F238E27FC236}">
                      <a16:creationId xmlns:a16="http://schemas.microsoft.com/office/drawing/2014/main" id="{110BD815-9C88-3C27-3EFA-5D4E89D776D1}"/>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1" name="Freeform: Shape 142">
                  <a:extLst>
                    <a:ext uri="{FF2B5EF4-FFF2-40B4-BE49-F238E27FC236}">
                      <a16:creationId xmlns:a16="http://schemas.microsoft.com/office/drawing/2014/main" id="{4F9E96E1-8F79-42DD-3D00-2076779EAE38}"/>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2" name="Freeform: Shape 143">
                  <a:extLst>
                    <a:ext uri="{FF2B5EF4-FFF2-40B4-BE49-F238E27FC236}">
                      <a16:creationId xmlns:a16="http://schemas.microsoft.com/office/drawing/2014/main" id="{E4DA058D-277D-CDF6-04B1-63B3BD9C9A0A}"/>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3" name="Freeform: Shape 144">
                  <a:extLst>
                    <a:ext uri="{FF2B5EF4-FFF2-40B4-BE49-F238E27FC236}">
                      <a16:creationId xmlns:a16="http://schemas.microsoft.com/office/drawing/2014/main" id="{6F10E194-1BD8-3EDC-7EE8-7E8405DF57D5}"/>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4" name="Freeform: Shape 145">
                  <a:extLst>
                    <a:ext uri="{FF2B5EF4-FFF2-40B4-BE49-F238E27FC236}">
                      <a16:creationId xmlns:a16="http://schemas.microsoft.com/office/drawing/2014/main" id="{29D06D89-63A6-FE9F-3E58-F2D4B46839EF}"/>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5" name="Freeform: Shape 146">
                  <a:extLst>
                    <a:ext uri="{FF2B5EF4-FFF2-40B4-BE49-F238E27FC236}">
                      <a16:creationId xmlns:a16="http://schemas.microsoft.com/office/drawing/2014/main" id="{32051BFF-00A7-EA0F-73E4-61C59544F79F}"/>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6" name="Freeform: Shape 147">
                  <a:extLst>
                    <a:ext uri="{FF2B5EF4-FFF2-40B4-BE49-F238E27FC236}">
                      <a16:creationId xmlns:a16="http://schemas.microsoft.com/office/drawing/2014/main" id="{9B9F7A47-A865-B219-73AD-8FA60BD49DC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17" name="Freeform: Shape 155">
                  <a:extLst>
                    <a:ext uri="{FF2B5EF4-FFF2-40B4-BE49-F238E27FC236}">
                      <a16:creationId xmlns:a16="http://schemas.microsoft.com/office/drawing/2014/main" id="{B529A8E0-4EBA-B745-FF64-0C7EB1DAAB0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18" name="Freeform: Shape 156">
                  <a:extLst>
                    <a:ext uri="{FF2B5EF4-FFF2-40B4-BE49-F238E27FC236}">
                      <a16:creationId xmlns:a16="http://schemas.microsoft.com/office/drawing/2014/main" id="{D732A7E1-68DA-2E1E-96AF-14C8FA7FE6FA}"/>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219" name="Freeform: Shape 157">
                  <a:extLst>
                    <a:ext uri="{FF2B5EF4-FFF2-40B4-BE49-F238E27FC236}">
                      <a16:creationId xmlns:a16="http://schemas.microsoft.com/office/drawing/2014/main" id="{636C6756-93AE-738D-2BDB-946C87602CBD}"/>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220" name="Freeform: Shape 158">
                  <a:extLst>
                    <a:ext uri="{FF2B5EF4-FFF2-40B4-BE49-F238E27FC236}">
                      <a16:creationId xmlns:a16="http://schemas.microsoft.com/office/drawing/2014/main" id="{9FB60ACC-4591-B6D6-CEA9-4A460BE73A10}"/>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21" name="Freeform: Shape 159">
                  <a:extLst>
                    <a:ext uri="{FF2B5EF4-FFF2-40B4-BE49-F238E27FC236}">
                      <a16:creationId xmlns:a16="http://schemas.microsoft.com/office/drawing/2014/main" id="{EB34CB89-D635-0812-1F6D-50E856B38781}"/>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222" name="Freeform: Shape 160">
                  <a:extLst>
                    <a:ext uri="{FF2B5EF4-FFF2-40B4-BE49-F238E27FC236}">
                      <a16:creationId xmlns:a16="http://schemas.microsoft.com/office/drawing/2014/main" id="{ED8CA160-B795-D671-8597-3F60E34FAA0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gr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6291850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_Title and Content - Steel Arrow b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A23F0C-1911-661A-FC9B-A27C1F305449}"/>
              </a:ext>
            </a:extLst>
          </p:cNvPr>
          <p:cNvSpPr/>
          <p:nvPr/>
        </p:nvSpPr>
        <p:spPr>
          <a:xfrm>
            <a:off x="11267090" y="0"/>
            <a:ext cx="9249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BE39-43EE-B905-E082-829A0E3FA928}"/>
              </a:ext>
            </a:extLst>
          </p:cNvPr>
          <p:cNvSpPr>
            <a:spLocks noGrp="1"/>
          </p:cNvSpPr>
          <p:nvPr>
            <p:ph type="title"/>
          </p:nvPr>
        </p:nvSpPr>
        <p:spPr>
          <a:xfrm>
            <a:off x="1163570" y="841375"/>
            <a:ext cx="900913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1157220" y="2371725"/>
            <a:ext cx="900913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261C074-AB37-CCDE-F163-6D2E19F39E3E}"/>
              </a:ext>
            </a:extLst>
          </p:cNvPr>
          <p:cNvSpPr>
            <a:spLocks noGrp="1"/>
          </p:cNvSpPr>
          <p:nvPr>
            <p:ph idx="12" hasCustomPrompt="1"/>
          </p:nvPr>
        </p:nvSpPr>
        <p:spPr>
          <a:xfrm>
            <a:off x="509288" y="6573857"/>
            <a:ext cx="7790650" cy="278735"/>
          </a:xfrm>
        </p:spPr>
        <p:txBody>
          <a:bodyPr numCol="1" spcCol="0">
            <a:noAutofit/>
          </a:bodyPr>
          <a:lstStyle>
            <a:lvl1pPr>
              <a:spcBef>
                <a:spcPts val="300"/>
              </a:spcBef>
              <a:spcAft>
                <a:spcPts val="300"/>
              </a:spcAft>
              <a:defRPr sz="700" i="1">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Source:</a:t>
            </a:r>
          </a:p>
        </p:txBody>
      </p:sp>
      <p:sp>
        <p:nvSpPr>
          <p:cNvPr id="20" name="Content Placeholder 2">
            <a:extLst>
              <a:ext uri="{FF2B5EF4-FFF2-40B4-BE49-F238E27FC236}">
                <a16:creationId xmlns:a16="http://schemas.microsoft.com/office/drawing/2014/main" id="{CFA683F9-B148-BFF0-885A-B4D06A388CDB}"/>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358E0B2B-8141-B7D0-CD16-409DB69A9998}"/>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
        <p:nvSpPr>
          <p:cNvPr id="6" name="Rectangle 5">
            <a:extLst>
              <a:ext uri="{FF2B5EF4-FFF2-40B4-BE49-F238E27FC236}">
                <a16:creationId xmlns:a16="http://schemas.microsoft.com/office/drawing/2014/main" id="{6AB575AC-86C2-D337-14DF-FCF46DCC0708}"/>
              </a:ext>
            </a:extLst>
          </p:cNvPr>
          <p:cNvSpPr/>
          <p:nvPr/>
        </p:nvSpPr>
        <p:spPr>
          <a:xfrm>
            <a:off x="10591800" y="0"/>
            <a:ext cx="1600200" cy="6852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88A30F-9265-BCE3-A615-A4C5CBA83D7F}"/>
              </a:ext>
            </a:extLst>
          </p:cNvPr>
          <p:cNvGrpSpPr/>
          <p:nvPr/>
        </p:nvGrpSpPr>
        <p:grpSpPr>
          <a:xfrm>
            <a:off x="10701084" y="97530"/>
            <a:ext cx="1493520" cy="6760470"/>
            <a:chOff x="10701084" y="97530"/>
            <a:chExt cx="1493520" cy="6760470"/>
          </a:xfrm>
        </p:grpSpPr>
        <p:grpSp>
          <p:nvGrpSpPr>
            <p:cNvPr id="8" name="Group 7">
              <a:extLst>
                <a:ext uri="{FF2B5EF4-FFF2-40B4-BE49-F238E27FC236}">
                  <a16:creationId xmlns:a16="http://schemas.microsoft.com/office/drawing/2014/main" id="{1888CD4B-7FA4-A02E-F15D-75A3248EC872}"/>
                </a:ext>
              </a:extLst>
            </p:cNvPr>
            <p:cNvGrpSpPr/>
            <p:nvPr/>
          </p:nvGrpSpPr>
          <p:grpSpPr>
            <a:xfrm>
              <a:off x="10787679" y="97530"/>
              <a:ext cx="1264298" cy="1005053"/>
              <a:chOff x="8867133" y="-492224"/>
              <a:chExt cx="1264298" cy="1005053"/>
            </a:xfrm>
          </p:grpSpPr>
          <p:sp>
            <p:nvSpPr>
              <p:cNvPr id="163" name="Freeform: Shape 131">
                <a:extLst>
                  <a:ext uri="{FF2B5EF4-FFF2-40B4-BE49-F238E27FC236}">
                    <a16:creationId xmlns:a16="http://schemas.microsoft.com/office/drawing/2014/main" id="{56B6B97A-4291-8C8E-2133-DCE9BFB369C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4" name="Freeform: Shape 132">
                <a:extLst>
                  <a:ext uri="{FF2B5EF4-FFF2-40B4-BE49-F238E27FC236}">
                    <a16:creationId xmlns:a16="http://schemas.microsoft.com/office/drawing/2014/main" id="{9BD29A5B-A2C9-79C3-62EA-DF67CEACA78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5" name="Freeform: Shape 133">
                <a:extLst>
                  <a:ext uri="{FF2B5EF4-FFF2-40B4-BE49-F238E27FC236}">
                    <a16:creationId xmlns:a16="http://schemas.microsoft.com/office/drawing/2014/main" id="{5F8094F7-DE68-381A-4345-11DA72CDEB5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6" name="Freeform: Shape 134">
                <a:extLst>
                  <a:ext uri="{FF2B5EF4-FFF2-40B4-BE49-F238E27FC236}">
                    <a16:creationId xmlns:a16="http://schemas.microsoft.com/office/drawing/2014/main" id="{8A2958D4-6C2A-5AF5-B498-0F6CA9122759}"/>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67" name="Freeform: Shape 135">
                <a:extLst>
                  <a:ext uri="{FF2B5EF4-FFF2-40B4-BE49-F238E27FC236}">
                    <a16:creationId xmlns:a16="http://schemas.microsoft.com/office/drawing/2014/main" id="{67CE069C-5EF1-96EF-C09E-6C40CC733291}"/>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8" name="Freeform: Shape 136">
                <a:extLst>
                  <a:ext uri="{FF2B5EF4-FFF2-40B4-BE49-F238E27FC236}">
                    <a16:creationId xmlns:a16="http://schemas.microsoft.com/office/drawing/2014/main" id="{EDB14819-E4FD-5089-9679-A257326AA753}"/>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69" name="Freeform: Shape 137">
                <a:extLst>
                  <a:ext uri="{FF2B5EF4-FFF2-40B4-BE49-F238E27FC236}">
                    <a16:creationId xmlns:a16="http://schemas.microsoft.com/office/drawing/2014/main" id="{0B35647A-9CB2-65AD-2CF8-974B14DB973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0" name="Freeform: Shape 138">
                <a:extLst>
                  <a:ext uri="{FF2B5EF4-FFF2-40B4-BE49-F238E27FC236}">
                    <a16:creationId xmlns:a16="http://schemas.microsoft.com/office/drawing/2014/main" id="{ED9397FD-B0E3-782D-95F1-A136B033917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1" name="Freeform: Shape 139">
                <a:extLst>
                  <a:ext uri="{FF2B5EF4-FFF2-40B4-BE49-F238E27FC236}">
                    <a16:creationId xmlns:a16="http://schemas.microsoft.com/office/drawing/2014/main" id="{F1CB5C14-5128-09B1-9870-42A50C1D42C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2" name="Freeform: Shape 140">
                <a:extLst>
                  <a:ext uri="{FF2B5EF4-FFF2-40B4-BE49-F238E27FC236}">
                    <a16:creationId xmlns:a16="http://schemas.microsoft.com/office/drawing/2014/main" id="{DB3DB1EF-FA16-5A3F-3B45-071DA4A7BE47}"/>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3" name="Freeform: Shape 141">
                <a:extLst>
                  <a:ext uri="{FF2B5EF4-FFF2-40B4-BE49-F238E27FC236}">
                    <a16:creationId xmlns:a16="http://schemas.microsoft.com/office/drawing/2014/main" id="{CC54C7CE-404C-E167-664F-BF70A5EA14C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4" name="Freeform: Shape 142">
                <a:extLst>
                  <a:ext uri="{FF2B5EF4-FFF2-40B4-BE49-F238E27FC236}">
                    <a16:creationId xmlns:a16="http://schemas.microsoft.com/office/drawing/2014/main" id="{3D72C6C5-C5A4-3896-9C85-678C226D2465}"/>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5" name="Freeform: Shape 143">
                <a:extLst>
                  <a:ext uri="{FF2B5EF4-FFF2-40B4-BE49-F238E27FC236}">
                    <a16:creationId xmlns:a16="http://schemas.microsoft.com/office/drawing/2014/main" id="{F7D6502B-F2CC-DC0F-6F08-CD7ED298CB47}"/>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6" name="Freeform: Shape 144">
                <a:extLst>
                  <a:ext uri="{FF2B5EF4-FFF2-40B4-BE49-F238E27FC236}">
                    <a16:creationId xmlns:a16="http://schemas.microsoft.com/office/drawing/2014/main" id="{9C07EC7B-908F-8CB9-A129-82817A7F699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7" name="Freeform: Shape 145">
                <a:extLst>
                  <a:ext uri="{FF2B5EF4-FFF2-40B4-BE49-F238E27FC236}">
                    <a16:creationId xmlns:a16="http://schemas.microsoft.com/office/drawing/2014/main" id="{949E6842-769D-A768-363B-5B48E9D824B7}"/>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78" name="Freeform: Shape 146">
                <a:extLst>
                  <a:ext uri="{FF2B5EF4-FFF2-40B4-BE49-F238E27FC236}">
                    <a16:creationId xmlns:a16="http://schemas.microsoft.com/office/drawing/2014/main" id="{FC50AC8C-FDCD-8C96-EE92-FADAE78E66E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79" name="Freeform: Shape 147">
                <a:extLst>
                  <a:ext uri="{FF2B5EF4-FFF2-40B4-BE49-F238E27FC236}">
                    <a16:creationId xmlns:a16="http://schemas.microsoft.com/office/drawing/2014/main" id="{3F6A2A4F-46BE-A5E3-F6EA-5170A15152B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0" name="Freeform: Shape 148">
                <a:extLst>
                  <a:ext uri="{FF2B5EF4-FFF2-40B4-BE49-F238E27FC236}">
                    <a16:creationId xmlns:a16="http://schemas.microsoft.com/office/drawing/2014/main" id="{EBEC3D6D-F6F5-7181-3879-BCA7F76FDB49}"/>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1" name="Freeform: Shape 149">
                <a:extLst>
                  <a:ext uri="{FF2B5EF4-FFF2-40B4-BE49-F238E27FC236}">
                    <a16:creationId xmlns:a16="http://schemas.microsoft.com/office/drawing/2014/main" id="{C13EA495-B33A-EEC9-F969-AC17EE4FC0CD}"/>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2" name="Freeform: Shape 150">
                <a:extLst>
                  <a:ext uri="{FF2B5EF4-FFF2-40B4-BE49-F238E27FC236}">
                    <a16:creationId xmlns:a16="http://schemas.microsoft.com/office/drawing/2014/main" id="{66E3145D-F4C8-9EF6-62E2-052167233FFF}"/>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3" name="Freeform: Shape 151">
                <a:extLst>
                  <a:ext uri="{FF2B5EF4-FFF2-40B4-BE49-F238E27FC236}">
                    <a16:creationId xmlns:a16="http://schemas.microsoft.com/office/drawing/2014/main" id="{0BA1163B-D982-6E2C-0F43-6F30E3E3824C}"/>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4" name="Freeform: Shape 152">
                <a:extLst>
                  <a:ext uri="{FF2B5EF4-FFF2-40B4-BE49-F238E27FC236}">
                    <a16:creationId xmlns:a16="http://schemas.microsoft.com/office/drawing/2014/main" id="{7FF982EA-4082-B680-53E8-42DB03DC0E23}"/>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85" name="Freeform: Shape 153">
                <a:extLst>
                  <a:ext uri="{FF2B5EF4-FFF2-40B4-BE49-F238E27FC236}">
                    <a16:creationId xmlns:a16="http://schemas.microsoft.com/office/drawing/2014/main" id="{3DC9F143-8148-43AE-6F69-ACD4FD11B727}"/>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6" name="Freeform: Shape 154">
                <a:extLst>
                  <a:ext uri="{FF2B5EF4-FFF2-40B4-BE49-F238E27FC236}">
                    <a16:creationId xmlns:a16="http://schemas.microsoft.com/office/drawing/2014/main" id="{964E931C-EE88-D315-4907-863EA95A25ED}"/>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87" name="Freeform: Shape 155">
                <a:extLst>
                  <a:ext uri="{FF2B5EF4-FFF2-40B4-BE49-F238E27FC236}">
                    <a16:creationId xmlns:a16="http://schemas.microsoft.com/office/drawing/2014/main" id="{5A08AB21-80C4-D56B-B127-CF280BF371DD}"/>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88" name="Freeform: Shape 156">
                <a:extLst>
                  <a:ext uri="{FF2B5EF4-FFF2-40B4-BE49-F238E27FC236}">
                    <a16:creationId xmlns:a16="http://schemas.microsoft.com/office/drawing/2014/main" id="{DF0184FC-6011-94BE-57F3-8B614267718F}"/>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89" name="Freeform: Shape 157">
                <a:extLst>
                  <a:ext uri="{FF2B5EF4-FFF2-40B4-BE49-F238E27FC236}">
                    <a16:creationId xmlns:a16="http://schemas.microsoft.com/office/drawing/2014/main" id="{A929F709-F2DF-E0CB-1806-9F3FFC48298A}"/>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90" name="Freeform: Shape 158">
                <a:extLst>
                  <a:ext uri="{FF2B5EF4-FFF2-40B4-BE49-F238E27FC236}">
                    <a16:creationId xmlns:a16="http://schemas.microsoft.com/office/drawing/2014/main" id="{E0596825-A9E1-2E01-0F2B-E05D485DC54D}"/>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1" name="Freeform: Shape 159">
                <a:extLst>
                  <a:ext uri="{FF2B5EF4-FFF2-40B4-BE49-F238E27FC236}">
                    <a16:creationId xmlns:a16="http://schemas.microsoft.com/office/drawing/2014/main" id="{7034EA74-C26A-1C55-865A-849AC1CCEF49}"/>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92" name="Freeform: Shape 160">
                <a:extLst>
                  <a:ext uri="{FF2B5EF4-FFF2-40B4-BE49-F238E27FC236}">
                    <a16:creationId xmlns:a16="http://schemas.microsoft.com/office/drawing/2014/main" id="{50B59498-F10C-EE70-EE6E-786EE4F9A83D}"/>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0F6DAF68-D073-21C0-20B7-AFB7F0F6C27A}"/>
                </a:ext>
              </a:extLst>
            </p:cNvPr>
            <p:cNvGrpSpPr/>
            <p:nvPr/>
          </p:nvGrpSpPr>
          <p:grpSpPr>
            <a:xfrm>
              <a:off x="10787679" y="1260775"/>
              <a:ext cx="1264298" cy="1005053"/>
              <a:chOff x="8867133" y="-492224"/>
              <a:chExt cx="1264298" cy="1005053"/>
            </a:xfrm>
          </p:grpSpPr>
          <p:sp>
            <p:nvSpPr>
              <p:cNvPr id="133" name="Freeform: Shape 131">
                <a:extLst>
                  <a:ext uri="{FF2B5EF4-FFF2-40B4-BE49-F238E27FC236}">
                    <a16:creationId xmlns:a16="http://schemas.microsoft.com/office/drawing/2014/main" id="{520CB969-C85C-AAD1-71B8-0653FD5E0A56}"/>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4" name="Freeform: Shape 132">
                <a:extLst>
                  <a:ext uri="{FF2B5EF4-FFF2-40B4-BE49-F238E27FC236}">
                    <a16:creationId xmlns:a16="http://schemas.microsoft.com/office/drawing/2014/main" id="{332CDA43-1BC7-D15E-6372-E35F24C12F24}"/>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5" name="Freeform: Shape 133">
                <a:extLst>
                  <a:ext uri="{FF2B5EF4-FFF2-40B4-BE49-F238E27FC236}">
                    <a16:creationId xmlns:a16="http://schemas.microsoft.com/office/drawing/2014/main" id="{A8322AA3-A0E2-8FA9-4907-62AA83F5925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6" name="Freeform: Shape 134">
                <a:extLst>
                  <a:ext uri="{FF2B5EF4-FFF2-40B4-BE49-F238E27FC236}">
                    <a16:creationId xmlns:a16="http://schemas.microsoft.com/office/drawing/2014/main" id="{CD2E92E2-A6A5-421E-07EC-67510C893E8E}"/>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37" name="Freeform: Shape 135">
                <a:extLst>
                  <a:ext uri="{FF2B5EF4-FFF2-40B4-BE49-F238E27FC236}">
                    <a16:creationId xmlns:a16="http://schemas.microsoft.com/office/drawing/2014/main" id="{7C5136ED-9271-FEB3-E689-E74DB07EE59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8" name="Freeform: Shape 136">
                <a:extLst>
                  <a:ext uri="{FF2B5EF4-FFF2-40B4-BE49-F238E27FC236}">
                    <a16:creationId xmlns:a16="http://schemas.microsoft.com/office/drawing/2014/main" id="{6946669F-5EB3-B6C3-FDF9-0682F9E8512B}"/>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39" name="Freeform: Shape 137">
                <a:extLst>
                  <a:ext uri="{FF2B5EF4-FFF2-40B4-BE49-F238E27FC236}">
                    <a16:creationId xmlns:a16="http://schemas.microsoft.com/office/drawing/2014/main" id="{CAEB37A5-447D-5E34-AD4E-F562D57F8F0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0" name="Freeform: Shape 138">
                <a:extLst>
                  <a:ext uri="{FF2B5EF4-FFF2-40B4-BE49-F238E27FC236}">
                    <a16:creationId xmlns:a16="http://schemas.microsoft.com/office/drawing/2014/main" id="{CBEEA2A6-29CB-213B-2958-258B8E97770B}"/>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1" name="Freeform: Shape 139">
                <a:extLst>
                  <a:ext uri="{FF2B5EF4-FFF2-40B4-BE49-F238E27FC236}">
                    <a16:creationId xmlns:a16="http://schemas.microsoft.com/office/drawing/2014/main" id="{DCD09A83-EA0C-C69A-939F-14808EDD763B}"/>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2" name="Freeform: Shape 140">
                <a:extLst>
                  <a:ext uri="{FF2B5EF4-FFF2-40B4-BE49-F238E27FC236}">
                    <a16:creationId xmlns:a16="http://schemas.microsoft.com/office/drawing/2014/main" id="{E186D42B-2A6D-65B1-7BDE-A61252FB616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3" name="Freeform: Shape 141">
                <a:extLst>
                  <a:ext uri="{FF2B5EF4-FFF2-40B4-BE49-F238E27FC236}">
                    <a16:creationId xmlns:a16="http://schemas.microsoft.com/office/drawing/2014/main" id="{D07BEF57-FCC0-DD8D-862B-C01D2B9CDC26}"/>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4" name="Freeform: Shape 142">
                <a:extLst>
                  <a:ext uri="{FF2B5EF4-FFF2-40B4-BE49-F238E27FC236}">
                    <a16:creationId xmlns:a16="http://schemas.microsoft.com/office/drawing/2014/main" id="{1500FAB2-AA7D-C39D-63C4-C9BA6F24543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5" name="Freeform: Shape 143">
                <a:extLst>
                  <a:ext uri="{FF2B5EF4-FFF2-40B4-BE49-F238E27FC236}">
                    <a16:creationId xmlns:a16="http://schemas.microsoft.com/office/drawing/2014/main" id="{FEEF5E23-9D10-1818-941F-F885CED3128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6" name="Freeform: Shape 144">
                <a:extLst>
                  <a:ext uri="{FF2B5EF4-FFF2-40B4-BE49-F238E27FC236}">
                    <a16:creationId xmlns:a16="http://schemas.microsoft.com/office/drawing/2014/main" id="{3CF334B8-EF72-1F48-987D-E73318B91E93}"/>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7" name="Freeform: Shape 145">
                <a:extLst>
                  <a:ext uri="{FF2B5EF4-FFF2-40B4-BE49-F238E27FC236}">
                    <a16:creationId xmlns:a16="http://schemas.microsoft.com/office/drawing/2014/main" id="{27E4791C-B151-C8B9-64FC-D9D6C772A29E}"/>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48" name="Freeform: Shape 146">
                <a:extLst>
                  <a:ext uri="{FF2B5EF4-FFF2-40B4-BE49-F238E27FC236}">
                    <a16:creationId xmlns:a16="http://schemas.microsoft.com/office/drawing/2014/main" id="{70555BFE-5550-992E-5191-4DA466F2E001}"/>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49" name="Freeform: Shape 147">
                <a:extLst>
                  <a:ext uri="{FF2B5EF4-FFF2-40B4-BE49-F238E27FC236}">
                    <a16:creationId xmlns:a16="http://schemas.microsoft.com/office/drawing/2014/main" id="{AEF54566-4562-FC20-0DB1-809E3791A91C}"/>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0" name="Freeform: Shape 148">
                <a:extLst>
                  <a:ext uri="{FF2B5EF4-FFF2-40B4-BE49-F238E27FC236}">
                    <a16:creationId xmlns:a16="http://schemas.microsoft.com/office/drawing/2014/main" id="{A0AC34BE-C0C6-49D1-2EB6-8AD514D26792}"/>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1" name="Freeform: Shape 149">
                <a:extLst>
                  <a:ext uri="{FF2B5EF4-FFF2-40B4-BE49-F238E27FC236}">
                    <a16:creationId xmlns:a16="http://schemas.microsoft.com/office/drawing/2014/main" id="{9FD45D6F-FF68-4162-E44F-796F199F5F8E}"/>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2" name="Freeform: Shape 150">
                <a:extLst>
                  <a:ext uri="{FF2B5EF4-FFF2-40B4-BE49-F238E27FC236}">
                    <a16:creationId xmlns:a16="http://schemas.microsoft.com/office/drawing/2014/main" id="{DE31656C-78D4-B214-39D1-94D2B2AADCC4}"/>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3" name="Freeform: Shape 151">
                <a:extLst>
                  <a:ext uri="{FF2B5EF4-FFF2-40B4-BE49-F238E27FC236}">
                    <a16:creationId xmlns:a16="http://schemas.microsoft.com/office/drawing/2014/main" id="{B968E7FA-4B62-9B0E-1CAD-EAD7F545447A}"/>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4" name="Freeform: Shape 152">
                <a:extLst>
                  <a:ext uri="{FF2B5EF4-FFF2-40B4-BE49-F238E27FC236}">
                    <a16:creationId xmlns:a16="http://schemas.microsoft.com/office/drawing/2014/main" id="{F687CE48-2731-7EF3-58F4-1EEC38F77E4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55" name="Freeform: Shape 153">
                <a:extLst>
                  <a:ext uri="{FF2B5EF4-FFF2-40B4-BE49-F238E27FC236}">
                    <a16:creationId xmlns:a16="http://schemas.microsoft.com/office/drawing/2014/main" id="{B3B9572D-83B3-A012-EAA8-C6AA68AF233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6" name="Freeform: Shape 154">
                <a:extLst>
                  <a:ext uri="{FF2B5EF4-FFF2-40B4-BE49-F238E27FC236}">
                    <a16:creationId xmlns:a16="http://schemas.microsoft.com/office/drawing/2014/main" id="{6699C170-539E-0164-76B7-090E2703349F}"/>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57" name="Freeform: Shape 155">
                <a:extLst>
                  <a:ext uri="{FF2B5EF4-FFF2-40B4-BE49-F238E27FC236}">
                    <a16:creationId xmlns:a16="http://schemas.microsoft.com/office/drawing/2014/main" id="{FF93B785-F15C-DB38-D0B7-A43F181CF782}"/>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58" name="Freeform: Shape 156">
                <a:extLst>
                  <a:ext uri="{FF2B5EF4-FFF2-40B4-BE49-F238E27FC236}">
                    <a16:creationId xmlns:a16="http://schemas.microsoft.com/office/drawing/2014/main" id="{A890194D-09B1-5713-0046-E676BD8DD627}"/>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59" name="Freeform: Shape 157">
                <a:extLst>
                  <a:ext uri="{FF2B5EF4-FFF2-40B4-BE49-F238E27FC236}">
                    <a16:creationId xmlns:a16="http://schemas.microsoft.com/office/drawing/2014/main" id="{52C3C080-52DB-8623-94C1-99B1C5433814}"/>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60" name="Freeform: Shape 158">
                <a:extLst>
                  <a:ext uri="{FF2B5EF4-FFF2-40B4-BE49-F238E27FC236}">
                    <a16:creationId xmlns:a16="http://schemas.microsoft.com/office/drawing/2014/main" id="{0764D90B-B992-2851-7FB3-A40B779C9AF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1" name="Freeform: Shape 159">
                <a:extLst>
                  <a:ext uri="{FF2B5EF4-FFF2-40B4-BE49-F238E27FC236}">
                    <a16:creationId xmlns:a16="http://schemas.microsoft.com/office/drawing/2014/main" id="{4DD70F15-0946-8C90-D7A7-C2EA1125AAE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62" name="Freeform: Shape 160">
                <a:extLst>
                  <a:ext uri="{FF2B5EF4-FFF2-40B4-BE49-F238E27FC236}">
                    <a16:creationId xmlns:a16="http://schemas.microsoft.com/office/drawing/2014/main" id="{B82C1C03-D64D-AC6A-748C-9B2124EE6218}"/>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F7255A2-752F-85BD-BADD-256B41ED5BB6}"/>
                </a:ext>
              </a:extLst>
            </p:cNvPr>
            <p:cNvGrpSpPr/>
            <p:nvPr/>
          </p:nvGrpSpPr>
          <p:grpSpPr>
            <a:xfrm>
              <a:off x="10787679" y="2413972"/>
              <a:ext cx="1264298" cy="1005053"/>
              <a:chOff x="8867133" y="-492224"/>
              <a:chExt cx="1264298" cy="1005053"/>
            </a:xfrm>
          </p:grpSpPr>
          <p:sp>
            <p:nvSpPr>
              <p:cNvPr id="103" name="Freeform: Shape 131">
                <a:extLst>
                  <a:ext uri="{FF2B5EF4-FFF2-40B4-BE49-F238E27FC236}">
                    <a16:creationId xmlns:a16="http://schemas.microsoft.com/office/drawing/2014/main" id="{2EA77D5A-7469-D1AB-AF1D-52E8E5B0631A}"/>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4" name="Freeform: Shape 132">
                <a:extLst>
                  <a:ext uri="{FF2B5EF4-FFF2-40B4-BE49-F238E27FC236}">
                    <a16:creationId xmlns:a16="http://schemas.microsoft.com/office/drawing/2014/main" id="{67780946-836D-EE96-E09D-8AC4B30016A0}"/>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5" name="Freeform: Shape 133">
                <a:extLst>
                  <a:ext uri="{FF2B5EF4-FFF2-40B4-BE49-F238E27FC236}">
                    <a16:creationId xmlns:a16="http://schemas.microsoft.com/office/drawing/2014/main" id="{A0E4A56D-06C9-FADE-8C06-59D92FF4A29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6" name="Freeform: Shape 134">
                <a:extLst>
                  <a:ext uri="{FF2B5EF4-FFF2-40B4-BE49-F238E27FC236}">
                    <a16:creationId xmlns:a16="http://schemas.microsoft.com/office/drawing/2014/main" id="{CC26B048-C071-BD27-D439-C7FAECF15DE3}"/>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07" name="Freeform: Shape 135">
                <a:extLst>
                  <a:ext uri="{FF2B5EF4-FFF2-40B4-BE49-F238E27FC236}">
                    <a16:creationId xmlns:a16="http://schemas.microsoft.com/office/drawing/2014/main" id="{1370A7F9-121F-EF4C-1CA9-333A4024D972}"/>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8" name="Freeform: Shape 136">
                <a:extLst>
                  <a:ext uri="{FF2B5EF4-FFF2-40B4-BE49-F238E27FC236}">
                    <a16:creationId xmlns:a16="http://schemas.microsoft.com/office/drawing/2014/main" id="{D2005AFE-C8E5-9B26-B3C0-0EE3E2EA460F}"/>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09" name="Freeform: Shape 137">
                <a:extLst>
                  <a:ext uri="{FF2B5EF4-FFF2-40B4-BE49-F238E27FC236}">
                    <a16:creationId xmlns:a16="http://schemas.microsoft.com/office/drawing/2014/main" id="{75A320E4-B9D5-B37A-2321-D7BD826CE3F2}"/>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0" name="Freeform: Shape 138">
                <a:extLst>
                  <a:ext uri="{FF2B5EF4-FFF2-40B4-BE49-F238E27FC236}">
                    <a16:creationId xmlns:a16="http://schemas.microsoft.com/office/drawing/2014/main" id="{1B426086-3F8C-A735-F1FD-BDB2E4DDC2E4}"/>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1" name="Freeform: Shape 139">
                <a:extLst>
                  <a:ext uri="{FF2B5EF4-FFF2-40B4-BE49-F238E27FC236}">
                    <a16:creationId xmlns:a16="http://schemas.microsoft.com/office/drawing/2014/main" id="{69365EBB-9388-36ED-9AFD-212349C40F24}"/>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2" name="Freeform: Shape 140">
                <a:extLst>
                  <a:ext uri="{FF2B5EF4-FFF2-40B4-BE49-F238E27FC236}">
                    <a16:creationId xmlns:a16="http://schemas.microsoft.com/office/drawing/2014/main" id="{A346490D-DD83-4C5E-66D2-F11AAC405025}"/>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3" name="Freeform: Shape 141">
                <a:extLst>
                  <a:ext uri="{FF2B5EF4-FFF2-40B4-BE49-F238E27FC236}">
                    <a16:creationId xmlns:a16="http://schemas.microsoft.com/office/drawing/2014/main" id="{20B6EFDA-9E1F-0F19-BDFC-B2EE2C3C474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4" name="Freeform: Shape 142">
                <a:extLst>
                  <a:ext uri="{FF2B5EF4-FFF2-40B4-BE49-F238E27FC236}">
                    <a16:creationId xmlns:a16="http://schemas.microsoft.com/office/drawing/2014/main" id="{1978A77E-9036-2240-53B2-DDDB4C0AB712}"/>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5" name="Freeform: Shape 143">
                <a:extLst>
                  <a:ext uri="{FF2B5EF4-FFF2-40B4-BE49-F238E27FC236}">
                    <a16:creationId xmlns:a16="http://schemas.microsoft.com/office/drawing/2014/main" id="{33335B9D-B51B-0DAA-348D-46CCB8945981}"/>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6" name="Freeform: Shape 144">
                <a:extLst>
                  <a:ext uri="{FF2B5EF4-FFF2-40B4-BE49-F238E27FC236}">
                    <a16:creationId xmlns:a16="http://schemas.microsoft.com/office/drawing/2014/main" id="{A91E8A9E-DDAE-0C78-7988-B20D051F7B22}"/>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7" name="Freeform: Shape 145">
                <a:extLst>
                  <a:ext uri="{FF2B5EF4-FFF2-40B4-BE49-F238E27FC236}">
                    <a16:creationId xmlns:a16="http://schemas.microsoft.com/office/drawing/2014/main" id="{C5008E07-F04C-E323-B702-27F33C81D615}"/>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18" name="Freeform: Shape 146">
                <a:extLst>
                  <a:ext uri="{FF2B5EF4-FFF2-40B4-BE49-F238E27FC236}">
                    <a16:creationId xmlns:a16="http://schemas.microsoft.com/office/drawing/2014/main" id="{9EF0C182-1AF9-699F-BA0F-C1A36B46A65A}"/>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19" name="Freeform: Shape 147">
                <a:extLst>
                  <a:ext uri="{FF2B5EF4-FFF2-40B4-BE49-F238E27FC236}">
                    <a16:creationId xmlns:a16="http://schemas.microsoft.com/office/drawing/2014/main" id="{2FF54546-0B2C-A919-56C2-82983C5532FB}"/>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0" name="Freeform: Shape 148">
                <a:extLst>
                  <a:ext uri="{FF2B5EF4-FFF2-40B4-BE49-F238E27FC236}">
                    <a16:creationId xmlns:a16="http://schemas.microsoft.com/office/drawing/2014/main" id="{752F0D6D-D942-DFA4-F692-04C05077CECE}"/>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1" name="Freeform: Shape 149">
                <a:extLst>
                  <a:ext uri="{FF2B5EF4-FFF2-40B4-BE49-F238E27FC236}">
                    <a16:creationId xmlns:a16="http://schemas.microsoft.com/office/drawing/2014/main" id="{EB28515A-50A3-2D24-8056-CF69709A52D9}"/>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2" name="Freeform: Shape 150">
                <a:extLst>
                  <a:ext uri="{FF2B5EF4-FFF2-40B4-BE49-F238E27FC236}">
                    <a16:creationId xmlns:a16="http://schemas.microsoft.com/office/drawing/2014/main" id="{175FEC2C-2712-ED8A-06E6-E06D42C38D61}"/>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3" name="Freeform: Shape 151">
                <a:extLst>
                  <a:ext uri="{FF2B5EF4-FFF2-40B4-BE49-F238E27FC236}">
                    <a16:creationId xmlns:a16="http://schemas.microsoft.com/office/drawing/2014/main" id="{FE6F5A0C-3C2F-A528-7063-7D65EC725300}"/>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4" name="Freeform: Shape 152">
                <a:extLst>
                  <a:ext uri="{FF2B5EF4-FFF2-40B4-BE49-F238E27FC236}">
                    <a16:creationId xmlns:a16="http://schemas.microsoft.com/office/drawing/2014/main" id="{25B2B18A-6144-1847-C5BC-B4B875964D35}"/>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125" name="Freeform: Shape 153">
                <a:extLst>
                  <a:ext uri="{FF2B5EF4-FFF2-40B4-BE49-F238E27FC236}">
                    <a16:creationId xmlns:a16="http://schemas.microsoft.com/office/drawing/2014/main" id="{8247284C-1924-6C97-9F4F-DF73F92653BB}"/>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6" name="Freeform: Shape 154">
                <a:extLst>
                  <a:ext uri="{FF2B5EF4-FFF2-40B4-BE49-F238E27FC236}">
                    <a16:creationId xmlns:a16="http://schemas.microsoft.com/office/drawing/2014/main" id="{DF01EFC6-A335-DC7E-A072-EEE5DBCCA181}"/>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127" name="Freeform: Shape 155">
                <a:extLst>
                  <a:ext uri="{FF2B5EF4-FFF2-40B4-BE49-F238E27FC236}">
                    <a16:creationId xmlns:a16="http://schemas.microsoft.com/office/drawing/2014/main" id="{7D44B5C9-535D-9087-BFD9-2DB39534DD91}"/>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28" name="Freeform: Shape 156">
                <a:extLst>
                  <a:ext uri="{FF2B5EF4-FFF2-40B4-BE49-F238E27FC236}">
                    <a16:creationId xmlns:a16="http://schemas.microsoft.com/office/drawing/2014/main" id="{36E1419E-BB62-CEDC-2BC6-533C07B7FAA3}"/>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129" name="Freeform: Shape 157">
                <a:extLst>
                  <a:ext uri="{FF2B5EF4-FFF2-40B4-BE49-F238E27FC236}">
                    <a16:creationId xmlns:a16="http://schemas.microsoft.com/office/drawing/2014/main" id="{5322FC12-FE3D-AC9D-5EDF-D437918E4869}"/>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30" name="Freeform: Shape 158">
                <a:extLst>
                  <a:ext uri="{FF2B5EF4-FFF2-40B4-BE49-F238E27FC236}">
                    <a16:creationId xmlns:a16="http://schemas.microsoft.com/office/drawing/2014/main" id="{471BAB77-EF13-49D6-627F-1CA8F380C197}"/>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1" name="Freeform: Shape 159">
                <a:extLst>
                  <a:ext uri="{FF2B5EF4-FFF2-40B4-BE49-F238E27FC236}">
                    <a16:creationId xmlns:a16="http://schemas.microsoft.com/office/drawing/2014/main" id="{0D13CE8F-E5CC-11EB-EC8C-27892F06B4C3}"/>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32" name="Freeform: Shape 160">
                <a:extLst>
                  <a:ext uri="{FF2B5EF4-FFF2-40B4-BE49-F238E27FC236}">
                    <a16:creationId xmlns:a16="http://schemas.microsoft.com/office/drawing/2014/main" id="{F677A8E7-2F80-A706-3CA9-5EB654116E2B}"/>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C9E08A17-80FB-3A1F-5628-13A8CDBC5316}"/>
                </a:ext>
              </a:extLst>
            </p:cNvPr>
            <p:cNvGrpSpPr/>
            <p:nvPr/>
          </p:nvGrpSpPr>
          <p:grpSpPr>
            <a:xfrm>
              <a:off x="10787679" y="3577217"/>
              <a:ext cx="1264298" cy="1005053"/>
              <a:chOff x="8867133" y="-492224"/>
              <a:chExt cx="1264298" cy="1005053"/>
            </a:xfrm>
          </p:grpSpPr>
          <p:sp>
            <p:nvSpPr>
              <p:cNvPr id="73" name="Freeform: Shape 131">
                <a:extLst>
                  <a:ext uri="{FF2B5EF4-FFF2-40B4-BE49-F238E27FC236}">
                    <a16:creationId xmlns:a16="http://schemas.microsoft.com/office/drawing/2014/main" id="{F2022DE9-0446-F267-BC09-3AB5CD14A8D5}"/>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4" name="Freeform: Shape 132">
                <a:extLst>
                  <a:ext uri="{FF2B5EF4-FFF2-40B4-BE49-F238E27FC236}">
                    <a16:creationId xmlns:a16="http://schemas.microsoft.com/office/drawing/2014/main" id="{AE4B307A-D4CD-8C68-7DF9-A32FCE525B0D}"/>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5" name="Freeform: Shape 133">
                <a:extLst>
                  <a:ext uri="{FF2B5EF4-FFF2-40B4-BE49-F238E27FC236}">
                    <a16:creationId xmlns:a16="http://schemas.microsoft.com/office/drawing/2014/main" id="{53953F62-3C04-4A22-368F-818A8B61EABB}"/>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6" name="Freeform: Shape 134">
                <a:extLst>
                  <a:ext uri="{FF2B5EF4-FFF2-40B4-BE49-F238E27FC236}">
                    <a16:creationId xmlns:a16="http://schemas.microsoft.com/office/drawing/2014/main" id="{33A2A415-976E-C4DE-9482-DFCF9E3632B0}"/>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77" name="Freeform: Shape 135">
                <a:extLst>
                  <a:ext uri="{FF2B5EF4-FFF2-40B4-BE49-F238E27FC236}">
                    <a16:creationId xmlns:a16="http://schemas.microsoft.com/office/drawing/2014/main" id="{7E75601B-6184-E09E-F3DC-04F244FED779}"/>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8" name="Freeform: Shape 136">
                <a:extLst>
                  <a:ext uri="{FF2B5EF4-FFF2-40B4-BE49-F238E27FC236}">
                    <a16:creationId xmlns:a16="http://schemas.microsoft.com/office/drawing/2014/main" id="{64292F92-E7C1-4D02-1F6B-1BE2CBF907A0}"/>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79" name="Freeform: Shape 137">
                <a:extLst>
                  <a:ext uri="{FF2B5EF4-FFF2-40B4-BE49-F238E27FC236}">
                    <a16:creationId xmlns:a16="http://schemas.microsoft.com/office/drawing/2014/main" id="{E224D295-6327-EAB1-AE41-A8CB761ABC14}"/>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0" name="Freeform: Shape 138">
                <a:extLst>
                  <a:ext uri="{FF2B5EF4-FFF2-40B4-BE49-F238E27FC236}">
                    <a16:creationId xmlns:a16="http://schemas.microsoft.com/office/drawing/2014/main" id="{2D6ED58D-F745-0BA8-D7DB-D57830C02ED8}"/>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1" name="Freeform: Shape 139">
                <a:extLst>
                  <a:ext uri="{FF2B5EF4-FFF2-40B4-BE49-F238E27FC236}">
                    <a16:creationId xmlns:a16="http://schemas.microsoft.com/office/drawing/2014/main" id="{4E010406-0BAE-28D7-9D57-4C619D8C4763}"/>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2" name="Freeform: Shape 140">
                <a:extLst>
                  <a:ext uri="{FF2B5EF4-FFF2-40B4-BE49-F238E27FC236}">
                    <a16:creationId xmlns:a16="http://schemas.microsoft.com/office/drawing/2014/main" id="{58040611-3ADF-673D-3E1F-00A55ACF5C6C}"/>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3" name="Freeform: Shape 141">
                <a:extLst>
                  <a:ext uri="{FF2B5EF4-FFF2-40B4-BE49-F238E27FC236}">
                    <a16:creationId xmlns:a16="http://schemas.microsoft.com/office/drawing/2014/main" id="{5CC06417-AB3B-8ABC-0140-FE93805C96EC}"/>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4" name="Freeform: Shape 142">
                <a:extLst>
                  <a:ext uri="{FF2B5EF4-FFF2-40B4-BE49-F238E27FC236}">
                    <a16:creationId xmlns:a16="http://schemas.microsoft.com/office/drawing/2014/main" id="{90E191B6-BDF1-9367-BBD4-8B8A8EA827F3}"/>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5" name="Freeform: Shape 143">
                <a:extLst>
                  <a:ext uri="{FF2B5EF4-FFF2-40B4-BE49-F238E27FC236}">
                    <a16:creationId xmlns:a16="http://schemas.microsoft.com/office/drawing/2014/main" id="{1E031F86-A49D-02DC-E638-56CF334795FD}"/>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6" name="Freeform: Shape 144">
                <a:extLst>
                  <a:ext uri="{FF2B5EF4-FFF2-40B4-BE49-F238E27FC236}">
                    <a16:creationId xmlns:a16="http://schemas.microsoft.com/office/drawing/2014/main" id="{611B6B26-108C-79B5-9B46-DE8F7EADBA84}"/>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7" name="Freeform: Shape 145">
                <a:extLst>
                  <a:ext uri="{FF2B5EF4-FFF2-40B4-BE49-F238E27FC236}">
                    <a16:creationId xmlns:a16="http://schemas.microsoft.com/office/drawing/2014/main" id="{674966C4-D26E-F086-E35E-5AE0C859B710}"/>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88" name="Freeform: Shape 146">
                <a:extLst>
                  <a:ext uri="{FF2B5EF4-FFF2-40B4-BE49-F238E27FC236}">
                    <a16:creationId xmlns:a16="http://schemas.microsoft.com/office/drawing/2014/main" id="{59DE8EF9-BE07-9634-8230-FC6599FA2170}"/>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89" name="Freeform: Shape 147">
                <a:extLst>
                  <a:ext uri="{FF2B5EF4-FFF2-40B4-BE49-F238E27FC236}">
                    <a16:creationId xmlns:a16="http://schemas.microsoft.com/office/drawing/2014/main" id="{39BAB499-D8AA-40C8-6255-01C167727082}"/>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0" name="Freeform: Shape 148">
                <a:extLst>
                  <a:ext uri="{FF2B5EF4-FFF2-40B4-BE49-F238E27FC236}">
                    <a16:creationId xmlns:a16="http://schemas.microsoft.com/office/drawing/2014/main" id="{4AC95537-8D5F-AF0D-4634-19358EE3DC0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1" name="Freeform: Shape 149">
                <a:extLst>
                  <a:ext uri="{FF2B5EF4-FFF2-40B4-BE49-F238E27FC236}">
                    <a16:creationId xmlns:a16="http://schemas.microsoft.com/office/drawing/2014/main" id="{223FCF2F-894D-0162-2372-65A202AC8EA1}"/>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2" name="Freeform: Shape 150">
                <a:extLst>
                  <a:ext uri="{FF2B5EF4-FFF2-40B4-BE49-F238E27FC236}">
                    <a16:creationId xmlns:a16="http://schemas.microsoft.com/office/drawing/2014/main" id="{879D059A-4FA4-70AC-30E2-B32A11F7500B}"/>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3" name="Freeform: Shape 151">
                <a:extLst>
                  <a:ext uri="{FF2B5EF4-FFF2-40B4-BE49-F238E27FC236}">
                    <a16:creationId xmlns:a16="http://schemas.microsoft.com/office/drawing/2014/main" id="{B5FD4BC0-1241-C2B3-6EAE-8C1D077A421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4" name="Freeform: Shape 152">
                <a:extLst>
                  <a:ext uri="{FF2B5EF4-FFF2-40B4-BE49-F238E27FC236}">
                    <a16:creationId xmlns:a16="http://schemas.microsoft.com/office/drawing/2014/main" id="{F71D6618-3427-2A63-6D36-18931F6A64C6}"/>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95" name="Freeform: Shape 153">
                <a:extLst>
                  <a:ext uri="{FF2B5EF4-FFF2-40B4-BE49-F238E27FC236}">
                    <a16:creationId xmlns:a16="http://schemas.microsoft.com/office/drawing/2014/main" id="{F845185C-9E28-D3C3-FB93-82FDFAF54288}"/>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6" name="Freeform: Shape 154">
                <a:extLst>
                  <a:ext uri="{FF2B5EF4-FFF2-40B4-BE49-F238E27FC236}">
                    <a16:creationId xmlns:a16="http://schemas.microsoft.com/office/drawing/2014/main" id="{5815BFA7-3630-806F-38D6-542D875FBAE2}"/>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97" name="Freeform: Shape 155">
                <a:extLst>
                  <a:ext uri="{FF2B5EF4-FFF2-40B4-BE49-F238E27FC236}">
                    <a16:creationId xmlns:a16="http://schemas.microsoft.com/office/drawing/2014/main" id="{A3AD8765-C9BA-F316-9886-0C7D7A9427CB}"/>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98" name="Freeform: Shape 156">
                <a:extLst>
                  <a:ext uri="{FF2B5EF4-FFF2-40B4-BE49-F238E27FC236}">
                    <a16:creationId xmlns:a16="http://schemas.microsoft.com/office/drawing/2014/main" id="{F462785B-D0FA-7F73-1539-D67AD4FECD7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99" name="Freeform: Shape 157">
                <a:extLst>
                  <a:ext uri="{FF2B5EF4-FFF2-40B4-BE49-F238E27FC236}">
                    <a16:creationId xmlns:a16="http://schemas.microsoft.com/office/drawing/2014/main" id="{54359F1E-9CF8-9F1C-C91D-44F7640E7126}"/>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100" name="Freeform: Shape 158">
                <a:extLst>
                  <a:ext uri="{FF2B5EF4-FFF2-40B4-BE49-F238E27FC236}">
                    <a16:creationId xmlns:a16="http://schemas.microsoft.com/office/drawing/2014/main" id="{D3328829-2B5C-0A94-B01E-79FB191584BE}"/>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1" name="Freeform: Shape 159">
                <a:extLst>
                  <a:ext uri="{FF2B5EF4-FFF2-40B4-BE49-F238E27FC236}">
                    <a16:creationId xmlns:a16="http://schemas.microsoft.com/office/drawing/2014/main" id="{646C8A36-B9F5-CD81-D2D9-FDEA26D16030}"/>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102" name="Freeform: Shape 160">
                <a:extLst>
                  <a:ext uri="{FF2B5EF4-FFF2-40B4-BE49-F238E27FC236}">
                    <a16:creationId xmlns:a16="http://schemas.microsoft.com/office/drawing/2014/main" id="{3FC978FC-EFC9-E045-05B8-436E89A7C387}"/>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C01199C7-3400-AEEB-FE9D-B36381A0626D}"/>
                </a:ext>
              </a:extLst>
            </p:cNvPr>
            <p:cNvGrpSpPr/>
            <p:nvPr/>
          </p:nvGrpSpPr>
          <p:grpSpPr>
            <a:xfrm>
              <a:off x="10790283" y="4770606"/>
              <a:ext cx="1264298" cy="1005053"/>
              <a:chOff x="8867133" y="-492224"/>
              <a:chExt cx="1264298" cy="1005053"/>
            </a:xfrm>
          </p:grpSpPr>
          <p:sp>
            <p:nvSpPr>
              <p:cNvPr id="43" name="Freeform: Shape 131">
                <a:extLst>
                  <a:ext uri="{FF2B5EF4-FFF2-40B4-BE49-F238E27FC236}">
                    <a16:creationId xmlns:a16="http://schemas.microsoft.com/office/drawing/2014/main" id="{88991DF3-5AB8-D9DA-23BC-8434343E0254}"/>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4" name="Freeform: Shape 132">
                <a:extLst>
                  <a:ext uri="{FF2B5EF4-FFF2-40B4-BE49-F238E27FC236}">
                    <a16:creationId xmlns:a16="http://schemas.microsoft.com/office/drawing/2014/main" id="{C44B4FCB-1166-83F7-91B6-7EE843F420FB}"/>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5" name="Freeform: Shape 133">
                <a:extLst>
                  <a:ext uri="{FF2B5EF4-FFF2-40B4-BE49-F238E27FC236}">
                    <a16:creationId xmlns:a16="http://schemas.microsoft.com/office/drawing/2014/main" id="{51BD86DE-51E7-04EC-1B46-BC0E76DAAE74}"/>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6" name="Freeform: Shape 134">
                <a:extLst>
                  <a:ext uri="{FF2B5EF4-FFF2-40B4-BE49-F238E27FC236}">
                    <a16:creationId xmlns:a16="http://schemas.microsoft.com/office/drawing/2014/main" id="{7810AFA0-1BE1-1B52-0918-7A365C62CA6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47" name="Freeform: Shape 135">
                <a:extLst>
                  <a:ext uri="{FF2B5EF4-FFF2-40B4-BE49-F238E27FC236}">
                    <a16:creationId xmlns:a16="http://schemas.microsoft.com/office/drawing/2014/main" id="{F83C21E1-DC2D-6DA5-B1D9-8AFE08DE019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8" name="Freeform: Shape 136">
                <a:extLst>
                  <a:ext uri="{FF2B5EF4-FFF2-40B4-BE49-F238E27FC236}">
                    <a16:creationId xmlns:a16="http://schemas.microsoft.com/office/drawing/2014/main" id="{683D72AE-C4B9-E6EF-604B-944FB0E92FFD}"/>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49" name="Freeform: Shape 137">
                <a:extLst>
                  <a:ext uri="{FF2B5EF4-FFF2-40B4-BE49-F238E27FC236}">
                    <a16:creationId xmlns:a16="http://schemas.microsoft.com/office/drawing/2014/main" id="{79394AF4-3A4E-8690-0FE4-F4978C90DE8A}"/>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0" name="Freeform: Shape 138">
                <a:extLst>
                  <a:ext uri="{FF2B5EF4-FFF2-40B4-BE49-F238E27FC236}">
                    <a16:creationId xmlns:a16="http://schemas.microsoft.com/office/drawing/2014/main" id="{9E2D424E-A911-B32F-AC74-9E9167B221AA}"/>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1" name="Freeform: Shape 139">
                <a:extLst>
                  <a:ext uri="{FF2B5EF4-FFF2-40B4-BE49-F238E27FC236}">
                    <a16:creationId xmlns:a16="http://schemas.microsoft.com/office/drawing/2014/main" id="{0785BCD6-1470-CCC7-2094-D939E468B408}"/>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2" name="Freeform: Shape 140">
                <a:extLst>
                  <a:ext uri="{FF2B5EF4-FFF2-40B4-BE49-F238E27FC236}">
                    <a16:creationId xmlns:a16="http://schemas.microsoft.com/office/drawing/2014/main" id="{9F0A1895-19E0-CA6B-2E79-121CFD95EFDB}"/>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3" name="Freeform: Shape 141">
                <a:extLst>
                  <a:ext uri="{FF2B5EF4-FFF2-40B4-BE49-F238E27FC236}">
                    <a16:creationId xmlns:a16="http://schemas.microsoft.com/office/drawing/2014/main" id="{22D359AA-ED73-E18E-E065-24CA4BFA6811}"/>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4" name="Freeform: Shape 142">
                <a:extLst>
                  <a:ext uri="{FF2B5EF4-FFF2-40B4-BE49-F238E27FC236}">
                    <a16:creationId xmlns:a16="http://schemas.microsoft.com/office/drawing/2014/main" id="{91AD6BF2-3606-8173-281A-DFB41F2552E0}"/>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5" name="Freeform: Shape 143">
                <a:extLst>
                  <a:ext uri="{FF2B5EF4-FFF2-40B4-BE49-F238E27FC236}">
                    <a16:creationId xmlns:a16="http://schemas.microsoft.com/office/drawing/2014/main" id="{EBF638D4-84DC-D736-BAE9-C0544BF8915E}"/>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6" name="Freeform: Shape 144">
                <a:extLst>
                  <a:ext uri="{FF2B5EF4-FFF2-40B4-BE49-F238E27FC236}">
                    <a16:creationId xmlns:a16="http://schemas.microsoft.com/office/drawing/2014/main" id="{82632168-C4C8-6910-08F6-5F0896EB6D68}"/>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7" name="Freeform: Shape 145">
                <a:extLst>
                  <a:ext uri="{FF2B5EF4-FFF2-40B4-BE49-F238E27FC236}">
                    <a16:creationId xmlns:a16="http://schemas.microsoft.com/office/drawing/2014/main" id="{5F84B16B-9D07-6B79-ADC8-535F2BD90236}"/>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58" name="Freeform: Shape 146">
                <a:extLst>
                  <a:ext uri="{FF2B5EF4-FFF2-40B4-BE49-F238E27FC236}">
                    <a16:creationId xmlns:a16="http://schemas.microsoft.com/office/drawing/2014/main" id="{84EC91D8-7420-AAE6-B8D6-D7ED4E69EB4E}"/>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59" name="Freeform: Shape 147">
                <a:extLst>
                  <a:ext uri="{FF2B5EF4-FFF2-40B4-BE49-F238E27FC236}">
                    <a16:creationId xmlns:a16="http://schemas.microsoft.com/office/drawing/2014/main" id="{F329BE0D-5747-1B1E-2FEF-A599EC88AAE0}"/>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0" name="Freeform: Shape 148">
                <a:extLst>
                  <a:ext uri="{FF2B5EF4-FFF2-40B4-BE49-F238E27FC236}">
                    <a16:creationId xmlns:a16="http://schemas.microsoft.com/office/drawing/2014/main" id="{AABA5DBC-6954-3347-06A2-BD986254567A}"/>
                  </a:ext>
                </a:extLst>
              </p:cNvPr>
              <p:cNvSpPr/>
              <p:nvPr/>
            </p:nvSpPr>
            <p:spPr>
              <a:xfrm>
                <a:off x="10068592"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1" name="Freeform: Shape 149">
                <a:extLst>
                  <a:ext uri="{FF2B5EF4-FFF2-40B4-BE49-F238E27FC236}">
                    <a16:creationId xmlns:a16="http://schemas.microsoft.com/office/drawing/2014/main" id="{0B29624D-32A8-5572-346F-FE985C2B9D8A}"/>
                  </a:ext>
                </a:extLst>
              </p:cNvPr>
              <p:cNvSpPr/>
              <p:nvPr/>
            </p:nvSpPr>
            <p:spPr>
              <a:xfrm>
                <a:off x="8868533"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2" name="Freeform: Shape 150">
                <a:extLst>
                  <a:ext uri="{FF2B5EF4-FFF2-40B4-BE49-F238E27FC236}">
                    <a16:creationId xmlns:a16="http://schemas.microsoft.com/office/drawing/2014/main" id="{6028F370-84A4-0297-528D-682B21303705}"/>
                  </a:ext>
                </a:extLst>
              </p:cNvPr>
              <p:cNvSpPr/>
              <p:nvPr/>
            </p:nvSpPr>
            <p:spPr>
              <a:xfrm>
                <a:off x="9108570"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3" name="Freeform: Shape 151">
                <a:extLst>
                  <a:ext uri="{FF2B5EF4-FFF2-40B4-BE49-F238E27FC236}">
                    <a16:creationId xmlns:a16="http://schemas.microsoft.com/office/drawing/2014/main" id="{2C3CED85-4FE4-BF2B-DF87-119AA3C5FC51}"/>
                  </a:ext>
                </a:extLst>
              </p:cNvPr>
              <p:cNvSpPr/>
              <p:nvPr/>
            </p:nvSpPr>
            <p:spPr>
              <a:xfrm>
                <a:off x="9348607"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4" name="Freeform: Shape 152">
                <a:extLst>
                  <a:ext uri="{FF2B5EF4-FFF2-40B4-BE49-F238E27FC236}">
                    <a16:creationId xmlns:a16="http://schemas.microsoft.com/office/drawing/2014/main" id="{D79A462D-C594-9B59-1DE4-F3C08A05F46B}"/>
                  </a:ext>
                </a:extLst>
              </p:cNvPr>
              <p:cNvSpPr/>
              <p:nvPr/>
            </p:nvSpPr>
            <p:spPr>
              <a:xfrm>
                <a:off x="9588518" y="449990"/>
                <a:ext cx="62839" cy="62839"/>
              </a:xfrm>
              <a:custGeom>
                <a:avLst/>
                <a:gdLst>
                  <a:gd name="connsiteX0" fmla="*/ 57878 w 62839"/>
                  <a:gd name="connsiteY0" fmla="*/ 0 h 62839"/>
                  <a:gd name="connsiteX1" fmla="*/ 0 w 62839"/>
                  <a:gd name="connsiteY1" fmla="*/ 0 h 62839"/>
                  <a:gd name="connsiteX2" fmla="*/ 5088 w 62839"/>
                  <a:gd name="connsiteY2" fmla="*/ 4960 h 62839"/>
                  <a:gd name="connsiteX3" fmla="*/ 54317 w 62839"/>
                  <a:gd name="connsiteY3" fmla="*/ 4960 h 62839"/>
                  <a:gd name="connsiteX4" fmla="*/ 127 w 62839"/>
                  <a:gd name="connsiteY4" fmla="*/ 59278 h 62839"/>
                  <a:gd name="connsiteX5" fmla="*/ 3689 w 62839"/>
                  <a:gd name="connsiteY5" fmla="*/ 62840 h 62839"/>
                  <a:gd name="connsiteX6" fmla="*/ 57878 w 62839"/>
                  <a:gd name="connsiteY6" fmla="*/ 8523 h 62839"/>
                  <a:gd name="connsiteX7" fmla="*/ 57878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4960"/>
                    </a:lnTo>
                    <a:lnTo>
                      <a:pt x="54317" y="4960"/>
                    </a:lnTo>
                    <a:lnTo>
                      <a:pt x="127" y="59278"/>
                    </a:lnTo>
                    <a:lnTo>
                      <a:pt x="3689" y="62840"/>
                    </a:lnTo>
                    <a:lnTo>
                      <a:pt x="57878" y="8523"/>
                    </a:lnTo>
                    <a:lnTo>
                      <a:pt x="57878" y="58132"/>
                    </a:lnTo>
                    <a:lnTo>
                      <a:pt x="62840" y="62712"/>
                    </a:lnTo>
                    <a:lnTo>
                      <a:pt x="62840" y="4960"/>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65" name="Freeform: Shape 153">
                <a:extLst>
                  <a:ext uri="{FF2B5EF4-FFF2-40B4-BE49-F238E27FC236}">
                    <a16:creationId xmlns:a16="http://schemas.microsoft.com/office/drawing/2014/main" id="{3A07AB18-2431-6353-6987-8D34C9B208B4}"/>
                  </a:ext>
                </a:extLst>
              </p:cNvPr>
              <p:cNvSpPr/>
              <p:nvPr/>
            </p:nvSpPr>
            <p:spPr>
              <a:xfrm>
                <a:off x="9828555" y="449990"/>
                <a:ext cx="62839" cy="62839"/>
              </a:xfrm>
              <a:custGeom>
                <a:avLst/>
                <a:gdLst>
                  <a:gd name="connsiteX0" fmla="*/ 57752 w 62839"/>
                  <a:gd name="connsiteY0" fmla="*/ 0 h 62839"/>
                  <a:gd name="connsiteX1" fmla="*/ 0 w 62839"/>
                  <a:gd name="connsiteY1" fmla="*/ 0 h 62839"/>
                  <a:gd name="connsiteX2" fmla="*/ 5088 w 62839"/>
                  <a:gd name="connsiteY2" fmla="*/ 4960 h 62839"/>
                  <a:gd name="connsiteX3" fmla="*/ 54189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4960"/>
                    </a:lnTo>
                    <a:lnTo>
                      <a:pt x="54189"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6" name="Freeform: Shape 154">
                <a:extLst>
                  <a:ext uri="{FF2B5EF4-FFF2-40B4-BE49-F238E27FC236}">
                    <a16:creationId xmlns:a16="http://schemas.microsoft.com/office/drawing/2014/main" id="{540B67E1-0CDA-421F-6272-A42CAF797A2A}"/>
                  </a:ext>
                </a:extLst>
              </p:cNvPr>
              <p:cNvSpPr/>
              <p:nvPr/>
            </p:nvSpPr>
            <p:spPr>
              <a:xfrm>
                <a:off x="10068592" y="449990"/>
                <a:ext cx="62839" cy="62839"/>
              </a:xfrm>
              <a:custGeom>
                <a:avLst/>
                <a:gdLst>
                  <a:gd name="connsiteX0" fmla="*/ 57752 w 62839"/>
                  <a:gd name="connsiteY0" fmla="*/ 0 h 62839"/>
                  <a:gd name="connsiteX1" fmla="*/ 0 w 62839"/>
                  <a:gd name="connsiteY1" fmla="*/ 0 h 62839"/>
                  <a:gd name="connsiteX2" fmla="*/ 4961 w 62839"/>
                  <a:gd name="connsiteY2" fmla="*/ 4960 h 62839"/>
                  <a:gd name="connsiteX3" fmla="*/ 54190 w 62839"/>
                  <a:gd name="connsiteY3" fmla="*/ 4960 h 62839"/>
                  <a:gd name="connsiteX4" fmla="*/ 0 w 62839"/>
                  <a:gd name="connsiteY4" fmla="*/ 59278 h 62839"/>
                  <a:gd name="connsiteX5" fmla="*/ 3562 w 62839"/>
                  <a:gd name="connsiteY5" fmla="*/ 62840 h 62839"/>
                  <a:gd name="connsiteX6" fmla="*/ 57752 w 62839"/>
                  <a:gd name="connsiteY6" fmla="*/ 8523 h 62839"/>
                  <a:gd name="connsiteX7" fmla="*/ 57752 w 62839"/>
                  <a:gd name="connsiteY7" fmla="*/ 58132 h 62839"/>
                  <a:gd name="connsiteX8" fmla="*/ 62840 w 62839"/>
                  <a:gd name="connsiteY8" fmla="*/ 62712 h 62839"/>
                  <a:gd name="connsiteX9" fmla="*/ 62840 w 62839"/>
                  <a:gd name="connsiteY9" fmla="*/ 4960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4960"/>
                    </a:lnTo>
                    <a:lnTo>
                      <a:pt x="54190" y="4960"/>
                    </a:lnTo>
                    <a:lnTo>
                      <a:pt x="0" y="59278"/>
                    </a:lnTo>
                    <a:lnTo>
                      <a:pt x="3562" y="62840"/>
                    </a:lnTo>
                    <a:lnTo>
                      <a:pt x="57752" y="8523"/>
                    </a:lnTo>
                    <a:lnTo>
                      <a:pt x="57752" y="58132"/>
                    </a:lnTo>
                    <a:lnTo>
                      <a:pt x="62840" y="62712"/>
                    </a:lnTo>
                    <a:lnTo>
                      <a:pt x="62840" y="4960"/>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67" name="Freeform: Shape 155">
                <a:extLst>
                  <a:ext uri="{FF2B5EF4-FFF2-40B4-BE49-F238E27FC236}">
                    <a16:creationId xmlns:a16="http://schemas.microsoft.com/office/drawing/2014/main" id="{96424079-6D85-C2DA-A819-1E4DCE30E3A7}"/>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68" name="Freeform: Shape 156">
                <a:extLst>
                  <a:ext uri="{FF2B5EF4-FFF2-40B4-BE49-F238E27FC236}">
                    <a16:creationId xmlns:a16="http://schemas.microsoft.com/office/drawing/2014/main" id="{2A97BBEC-36CE-B594-AE66-A3115470A98D}"/>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69" name="Freeform: Shape 157">
                <a:extLst>
                  <a:ext uri="{FF2B5EF4-FFF2-40B4-BE49-F238E27FC236}">
                    <a16:creationId xmlns:a16="http://schemas.microsoft.com/office/drawing/2014/main" id="{92003631-9E95-49B8-E595-B859D56E10BF}"/>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70" name="Freeform: Shape 158">
                <a:extLst>
                  <a:ext uri="{FF2B5EF4-FFF2-40B4-BE49-F238E27FC236}">
                    <a16:creationId xmlns:a16="http://schemas.microsoft.com/office/drawing/2014/main" id="{0370696A-A98E-7034-FF2E-F43A3AD732CF}"/>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1" name="Freeform: Shape 159">
                <a:extLst>
                  <a:ext uri="{FF2B5EF4-FFF2-40B4-BE49-F238E27FC236}">
                    <a16:creationId xmlns:a16="http://schemas.microsoft.com/office/drawing/2014/main" id="{699D158D-64DE-6AB7-A85D-7CF536BB9D12}"/>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72" name="Freeform: Shape 160">
                <a:extLst>
                  <a:ext uri="{FF2B5EF4-FFF2-40B4-BE49-F238E27FC236}">
                    <a16:creationId xmlns:a16="http://schemas.microsoft.com/office/drawing/2014/main" id="{E4EE3E30-8D79-5C66-7728-43DE5873952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D6544BB-3F90-AC1C-C6F2-7E5834072516}"/>
                </a:ext>
              </a:extLst>
            </p:cNvPr>
            <p:cNvGrpSpPr/>
            <p:nvPr/>
          </p:nvGrpSpPr>
          <p:grpSpPr>
            <a:xfrm>
              <a:off x="10701084" y="5836321"/>
              <a:ext cx="1493520" cy="1021679"/>
              <a:chOff x="10698480" y="0"/>
              <a:chExt cx="1493520" cy="1021679"/>
            </a:xfrm>
          </p:grpSpPr>
          <p:sp>
            <p:nvSpPr>
              <p:cNvPr id="16" name="Rectangle 15">
                <a:extLst>
                  <a:ext uri="{FF2B5EF4-FFF2-40B4-BE49-F238E27FC236}">
                    <a16:creationId xmlns:a16="http://schemas.microsoft.com/office/drawing/2014/main" id="{5D1F618F-754B-D67A-D5AE-3CBE530858ED}"/>
                  </a:ext>
                </a:extLst>
              </p:cNvPr>
              <p:cNvSpPr/>
              <p:nvPr/>
            </p:nvSpPr>
            <p:spPr>
              <a:xfrm>
                <a:off x="10698480" y="0"/>
                <a:ext cx="1493520" cy="1021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A03D7D9-065C-6047-CC68-952A558D8BCF}"/>
                  </a:ext>
                </a:extLst>
              </p:cNvPr>
              <p:cNvGrpSpPr/>
              <p:nvPr/>
            </p:nvGrpSpPr>
            <p:grpSpPr>
              <a:xfrm>
                <a:off x="10787679" y="97530"/>
                <a:ext cx="1264298" cy="769086"/>
                <a:chOff x="8867133" y="-492224"/>
                <a:chExt cx="1264298" cy="769086"/>
              </a:xfrm>
            </p:grpSpPr>
            <p:sp>
              <p:nvSpPr>
                <p:cNvPr id="19" name="Freeform: Shape 131">
                  <a:extLst>
                    <a:ext uri="{FF2B5EF4-FFF2-40B4-BE49-F238E27FC236}">
                      <a16:creationId xmlns:a16="http://schemas.microsoft.com/office/drawing/2014/main" id="{4A551F23-BE36-A469-6255-CC8FF471802F}"/>
                    </a:ext>
                  </a:extLst>
                </p:cNvPr>
                <p:cNvSpPr/>
                <p:nvPr/>
              </p:nvSpPr>
              <p:spPr>
                <a:xfrm>
                  <a:off x="8868533"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1" name="Freeform: Shape 132">
                  <a:extLst>
                    <a:ext uri="{FF2B5EF4-FFF2-40B4-BE49-F238E27FC236}">
                      <a16:creationId xmlns:a16="http://schemas.microsoft.com/office/drawing/2014/main" id="{404C0765-CAF4-B5A7-0A14-A98F873240D9}"/>
                    </a:ext>
                  </a:extLst>
                </p:cNvPr>
                <p:cNvSpPr/>
                <p:nvPr/>
              </p:nvSpPr>
              <p:spPr>
                <a:xfrm>
                  <a:off x="9108570"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2" name="Freeform: Shape 133">
                  <a:extLst>
                    <a:ext uri="{FF2B5EF4-FFF2-40B4-BE49-F238E27FC236}">
                      <a16:creationId xmlns:a16="http://schemas.microsoft.com/office/drawing/2014/main" id="{86B4E10B-B22B-D0EE-E0CF-63DAE7C06CB2}"/>
                    </a:ext>
                  </a:extLst>
                </p:cNvPr>
                <p:cNvSpPr/>
                <p:nvPr/>
              </p:nvSpPr>
              <p:spPr>
                <a:xfrm>
                  <a:off x="9348607"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3" name="Freeform: Shape 134">
                  <a:extLst>
                    <a:ext uri="{FF2B5EF4-FFF2-40B4-BE49-F238E27FC236}">
                      <a16:creationId xmlns:a16="http://schemas.microsoft.com/office/drawing/2014/main" id="{F7514E5B-A7B5-3878-ECCA-F2C61D730BBC}"/>
                    </a:ext>
                  </a:extLst>
                </p:cNvPr>
                <p:cNvSpPr/>
                <p:nvPr/>
              </p:nvSpPr>
              <p:spPr>
                <a:xfrm>
                  <a:off x="9588518" y="-257783"/>
                  <a:ext cx="62839" cy="62712"/>
                </a:xfrm>
                <a:custGeom>
                  <a:avLst/>
                  <a:gdLst>
                    <a:gd name="connsiteX0" fmla="*/ 57878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2 h 62712"/>
                    <a:gd name="connsiteX6" fmla="*/ 57878 w 62839"/>
                    <a:gd name="connsiteY6" fmla="*/ 8523 h 62712"/>
                    <a:gd name="connsiteX7" fmla="*/ 57878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878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8" y="0"/>
                      </a:moveTo>
                      <a:lnTo>
                        <a:pt x="0" y="0"/>
                      </a:lnTo>
                      <a:lnTo>
                        <a:pt x="5088" y="4961"/>
                      </a:lnTo>
                      <a:lnTo>
                        <a:pt x="54317" y="4961"/>
                      </a:lnTo>
                      <a:lnTo>
                        <a:pt x="127" y="59151"/>
                      </a:lnTo>
                      <a:lnTo>
                        <a:pt x="3689" y="62712"/>
                      </a:lnTo>
                      <a:lnTo>
                        <a:pt x="57878" y="8523"/>
                      </a:lnTo>
                      <a:lnTo>
                        <a:pt x="57878" y="58133"/>
                      </a:lnTo>
                      <a:lnTo>
                        <a:pt x="62840" y="62712"/>
                      </a:lnTo>
                      <a:lnTo>
                        <a:pt x="62840" y="4961"/>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4" name="Freeform: Shape 135">
                  <a:extLst>
                    <a:ext uri="{FF2B5EF4-FFF2-40B4-BE49-F238E27FC236}">
                      <a16:creationId xmlns:a16="http://schemas.microsoft.com/office/drawing/2014/main" id="{23928C06-682E-34D6-BB49-8293F2FE1A00}"/>
                    </a:ext>
                  </a:extLst>
                </p:cNvPr>
                <p:cNvSpPr/>
                <p:nvPr/>
              </p:nvSpPr>
              <p:spPr>
                <a:xfrm>
                  <a:off x="9828555" y="-257783"/>
                  <a:ext cx="62839" cy="62712"/>
                </a:xfrm>
                <a:custGeom>
                  <a:avLst/>
                  <a:gdLst>
                    <a:gd name="connsiteX0" fmla="*/ 57752 w 62839"/>
                    <a:gd name="connsiteY0" fmla="*/ 0 h 62712"/>
                    <a:gd name="connsiteX1" fmla="*/ 0 w 62839"/>
                    <a:gd name="connsiteY1" fmla="*/ 0 h 62712"/>
                    <a:gd name="connsiteX2" fmla="*/ 5088 w 62839"/>
                    <a:gd name="connsiteY2" fmla="*/ 4961 h 62712"/>
                    <a:gd name="connsiteX3" fmla="*/ 54189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8" y="4961"/>
                      </a:lnTo>
                      <a:lnTo>
                        <a:pt x="54189"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5" name="Freeform: Shape 136">
                  <a:extLst>
                    <a:ext uri="{FF2B5EF4-FFF2-40B4-BE49-F238E27FC236}">
                      <a16:creationId xmlns:a16="http://schemas.microsoft.com/office/drawing/2014/main" id="{1A9515AF-65EC-19E8-2777-D1C61A131ECC}"/>
                    </a:ext>
                  </a:extLst>
                </p:cNvPr>
                <p:cNvSpPr/>
                <p:nvPr/>
              </p:nvSpPr>
              <p:spPr>
                <a:xfrm>
                  <a:off x="10068592" y="-257783"/>
                  <a:ext cx="62839" cy="62712"/>
                </a:xfrm>
                <a:custGeom>
                  <a:avLst/>
                  <a:gdLst>
                    <a:gd name="connsiteX0" fmla="*/ 57752 w 62839"/>
                    <a:gd name="connsiteY0" fmla="*/ 0 h 62712"/>
                    <a:gd name="connsiteX1" fmla="*/ 0 w 62839"/>
                    <a:gd name="connsiteY1" fmla="*/ 0 h 62712"/>
                    <a:gd name="connsiteX2" fmla="*/ 4961 w 62839"/>
                    <a:gd name="connsiteY2" fmla="*/ 4961 h 62712"/>
                    <a:gd name="connsiteX3" fmla="*/ 54190 w 62839"/>
                    <a:gd name="connsiteY3" fmla="*/ 4961 h 62712"/>
                    <a:gd name="connsiteX4" fmla="*/ 0 w 62839"/>
                    <a:gd name="connsiteY4" fmla="*/ 59151 h 62712"/>
                    <a:gd name="connsiteX5" fmla="*/ 3562 w 62839"/>
                    <a:gd name="connsiteY5" fmla="*/ 62712 h 62712"/>
                    <a:gd name="connsiteX6" fmla="*/ 57752 w 62839"/>
                    <a:gd name="connsiteY6" fmla="*/ 8523 h 62712"/>
                    <a:gd name="connsiteX7" fmla="*/ 57752 w 62839"/>
                    <a:gd name="connsiteY7" fmla="*/ 58133 h 62712"/>
                    <a:gd name="connsiteX8" fmla="*/ 62840 w 62839"/>
                    <a:gd name="connsiteY8" fmla="*/ 62712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4961" y="4961"/>
                      </a:lnTo>
                      <a:lnTo>
                        <a:pt x="54190" y="4961"/>
                      </a:lnTo>
                      <a:lnTo>
                        <a:pt x="0" y="59151"/>
                      </a:lnTo>
                      <a:lnTo>
                        <a:pt x="3562" y="62712"/>
                      </a:lnTo>
                      <a:lnTo>
                        <a:pt x="57752" y="8523"/>
                      </a:lnTo>
                      <a:lnTo>
                        <a:pt x="57752" y="58133"/>
                      </a:lnTo>
                      <a:lnTo>
                        <a:pt x="62840" y="62712"/>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6" name="Freeform: Shape 137">
                  <a:extLst>
                    <a:ext uri="{FF2B5EF4-FFF2-40B4-BE49-F238E27FC236}">
                      <a16:creationId xmlns:a16="http://schemas.microsoft.com/office/drawing/2014/main" id="{FCD1E1E8-1936-037C-DCAB-23E09F1FF04F}"/>
                    </a:ext>
                  </a:extLst>
                </p:cNvPr>
                <p:cNvSpPr/>
                <p:nvPr/>
              </p:nvSpPr>
              <p:spPr>
                <a:xfrm>
                  <a:off x="8868533"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27" name="Freeform: Shape 138">
                  <a:extLst>
                    <a:ext uri="{FF2B5EF4-FFF2-40B4-BE49-F238E27FC236}">
                      <a16:creationId xmlns:a16="http://schemas.microsoft.com/office/drawing/2014/main" id="{960B2DB8-A7FF-6649-63C3-ED61C9C00850}"/>
                    </a:ext>
                  </a:extLst>
                </p:cNvPr>
                <p:cNvSpPr/>
                <p:nvPr/>
              </p:nvSpPr>
              <p:spPr>
                <a:xfrm>
                  <a:off x="9108570"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8" name="Freeform: Shape 139">
                  <a:extLst>
                    <a:ext uri="{FF2B5EF4-FFF2-40B4-BE49-F238E27FC236}">
                      <a16:creationId xmlns:a16="http://schemas.microsoft.com/office/drawing/2014/main" id="{DDC74ED6-F173-EB3B-5605-F5891056B7AF}"/>
                    </a:ext>
                  </a:extLst>
                </p:cNvPr>
                <p:cNvSpPr/>
                <p:nvPr/>
              </p:nvSpPr>
              <p:spPr>
                <a:xfrm>
                  <a:off x="9348607"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29" name="Freeform: Shape 140">
                  <a:extLst>
                    <a:ext uri="{FF2B5EF4-FFF2-40B4-BE49-F238E27FC236}">
                      <a16:creationId xmlns:a16="http://schemas.microsoft.com/office/drawing/2014/main" id="{66D81270-2CCD-571F-CAE7-85CBB4118C33}"/>
                    </a:ext>
                  </a:extLst>
                </p:cNvPr>
                <p:cNvSpPr/>
                <p:nvPr/>
              </p:nvSpPr>
              <p:spPr>
                <a:xfrm>
                  <a:off x="9588518" y="-21944"/>
                  <a:ext cx="62839" cy="62839"/>
                </a:xfrm>
                <a:custGeom>
                  <a:avLst/>
                  <a:gdLst>
                    <a:gd name="connsiteX0" fmla="*/ 57878 w 62839"/>
                    <a:gd name="connsiteY0" fmla="*/ 0 h 62839"/>
                    <a:gd name="connsiteX1" fmla="*/ 0 w 62839"/>
                    <a:gd name="connsiteY1" fmla="*/ 0 h 62839"/>
                    <a:gd name="connsiteX2" fmla="*/ 5088 w 62839"/>
                    <a:gd name="connsiteY2" fmla="*/ 5089 h 62839"/>
                    <a:gd name="connsiteX3" fmla="*/ 54317 w 62839"/>
                    <a:gd name="connsiteY3" fmla="*/ 5089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9"/>
                      </a:lnTo>
                      <a:lnTo>
                        <a:pt x="54317" y="5089"/>
                      </a:lnTo>
                      <a:lnTo>
                        <a:pt x="127" y="59278"/>
                      </a:lnTo>
                      <a:lnTo>
                        <a:pt x="3689" y="62840"/>
                      </a:lnTo>
                      <a:lnTo>
                        <a:pt x="57878" y="8650"/>
                      </a:lnTo>
                      <a:lnTo>
                        <a:pt x="57878" y="58133"/>
                      </a:lnTo>
                      <a:lnTo>
                        <a:pt x="62840" y="62713"/>
                      </a:lnTo>
                      <a:lnTo>
                        <a:pt x="62840" y="5089"/>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0" name="Freeform: Shape 141">
                  <a:extLst>
                    <a:ext uri="{FF2B5EF4-FFF2-40B4-BE49-F238E27FC236}">
                      <a16:creationId xmlns:a16="http://schemas.microsoft.com/office/drawing/2014/main" id="{ACC0CA1C-36F5-0C5D-156C-BF9B2BB53ACE}"/>
                    </a:ext>
                  </a:extLst>
                </p:cNvPr>
                <p:cNvSpPr/>
                <p:nvPr/>
              </p:nvSpPr>
              <p:spPr>
                <a:xfrm>
                  <a:off x="9828555" y="-21944"/>
                  <a:ext cx="62839" cy="62839"/>
                </a:xfrm>
                <a:custGeom>
                  <a:avLst/>
                  <a:gdLst>
                    <a:gd name="connsiteX0" fmla="*/ 57752 w 62839"/>
                    <a:gd name="connsiteY0" fmla="*/ 0 h 62839"/>
                    <a:gd name="connsiteX1" fmla="*/ 0 w 62839"/>
                    <a:gd name="connsiteY1" fmla="*/ 0 h 62839"/>
                    <a:gd name="connsiteX2" fmla="*/ 5088 w 62839"/>
                    <a:gd name="connsiteY2" fmla="*/ 5089 h 62839"/>
                    <a:gd name="connsiteX3" fmla="*/ 54189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9"/>
                      </a:lnTo>
                      <a:lnTo>
                        <a:pt x="54189"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1" name="Freeform: Shape 142">
                  <a:extLst>
                    <a:ext uri="{FF2B5EF4-FFF2-40B4-BE49-F238E27FC236}">
                      <a16:creationId xmlns:a16="http://schemas.microsoft.com/office/drawing/2014/main" id="{A2FF5A44-CE60-FEB5-C8AE-AA725A30AAF6}"/>
                    </a:ext>
                  </a:extLst>
                </p:cNvPr>
                <p:cNvSpPr/>
                <p:nvPr/>
              </p:nvSpPr>
              <p:spPr>
                <a:xfrm>
                  <a:off x="10068592" y="-21944"/>
                  <a:ext cx="62839" cy="62839"/>
                </a:xfrm>
                <a:custGeom>
                  <a:avLst/>
                  <a:gdLst>
                    <a:gd name="connsiteX0" fmla="*/ 57752 w 62839"/>
                    <a:gd name="connsiteY0" fmla="*/ 0 h 62839"/>
                    <a:gd name="connsiteX1" fmla="*/ 0 w 62839"/>
                    <a:gd name="connsiteY1" fmla="*/ 0 h 62839"/>
                    <a:gd name="connsiteX2" fmla="*/ 4961 w 62839"/>
                    <a:gd name="connsiteY2" fmla="*/ 5089 h 62839"/>
                    <a:gd name="connsiteX3" fmla="*/ 54190 w 62839"/>
                    <a:gd name="connsiteY3" fmla="*/ 5089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3 h 62839"/>
                    <a:gd name="connsiteX9" fmla="*/ 62840 w 62839"/>
                    <a:gd name="connsiteY9" fmla="*/ 5089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9"/>
                      </a:lnTo>
                      <a:lnTo>
                        <a:pt x="54190" y="5089"/>
                      </a:lnTo>
                      <a:lnTo>
                        <a:pt x="0" y="59278"/>
                      </a:lnTo>
                      <a:lnTo>
                        <a:pt x="3562" y="62840"/>
                      </a:lnTo>
                      <a:lnTo>
                        <a:pt x="57752" y="8650"/>
                      </a:lnTo>
                      <a:lnTo>
                        <a:pt x="57752" y="58133"/>
                      </a:lnTo>
                      <a:lnTo>
                        <a:pt x="62840" y="62713"/>
                      </a:lnTo>
                      <a:lnTo>
                        <a:pt x="62840" y="5089"/>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2" name="Freeform: Shape 143">
                  <a:extLst>
                    <a:ext uri="{FF2B5EF4-FFF2-40B4-BE49-F238E27FC236}">
                      <a16:creationId xmlns:a16="http://schemas.microsoft.com/office/drawing/2014/main" id="{FE7391F7-03EA-3FBA-C538-9A123F2F8146}"/>
                    </a:ext>
                  </a:extLst>
                </p:cNvPr>
                <p:cNvSpPr/>
                <p:nvPr/>
              </p:nvSpPr>
              <p:spPr>
                <a:xfrm>
                  <a:off x="8868533"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3" name="Freeform: Shape 144">
                  <a:extLst>
                    <a:ext uri="{FF2B5EF4-FFF2-40B4-BE49-F238E27FC236}">
                      <a16:creationId xmlns:a16="http://schemas.microsoft.com/office/drawing/2014/main" id="{07D67510-50E7-F99D-FE6C-3236F170CB40}"/>
                    </a:ext>
                  </a:extLst>
                </p:cNvPr>
                <p:cNvSpPr/>
                <p:nvPr/>
              </p:nvSpPr>
              <p:spPr>
                <a:xfrm>
                  <a:off x="9108570"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4" name="Freeform: Shape 145">
                  <a:extLst>
                    <a:ext uri="{FF2B5EF4-FFF2-40B4-BE49-F238E27FC236}">
                      <a16:creationId xmlns:a16="http://schemas.microsoft.com/office/drawing/2014/main" id="{FFB75339-8C9D-5D11-FD9B-52CADC6F3D98}"/>
                    </a:ext>
                  </a:extLst>
                </p:cNvPr>
                <p:cNvSpPr/>
                <p:nvPr/>
              </p:nvSpPr>
              <p:spPr>
                <a:xfrm>
                  <a:off x="9348607" y="214023"/>
                  <a:ext cx="62839" cy="62839"/>
                </a:xfrm>
                <a:custGeom>
                  <a:avLst/>
                  <a:gdLst>
                    <a:gd name="connsiteX0" fmla="*/ 57752 w 62839"/>
                    <a:gd name="connsiteY0" fmla="*/ 0 h 62839"/>
                    <a:gd name="connsiteX1" fmla="*/ 0 w 62839"/>
                    <a:gd name="connsiteY1" fmla="*/ 0 h 62839"/>
                    <a:gd name="connsiteX2" fmla="*/ 4961 w 62839"/>
                    <a:gd name="connsiteY2" fmla="*/ 5088 h 62839"/>
                    <a:gd name="connsiteX3" fmla="*/ 54190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4961" y="5088"/>
                      </a:lnTo>
                      <a:lnTo>
                        <a:pt x="54190"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5" name="Freeform: Shape 146">
                  <a:extLst>
                    <a:ext uri="{FF2B5EF4-FFF2-40B4-BE49-F238E27FC236}">
                      <a16:creationId xmlns:a16="http://schemas.microsoft.com/office/drawing/2014/main" id="{718E2763-B374-0EFD-6E08-8C315FC14156}"/>
                    </a:ext>
                  </a:extLst>
                </p:cNvPr>
                <p:cNvSpPr/>
                <p:nvPr/>
              </p:nvSpPr>
              <p:spPr>
                <a:xfrm>
                  <a:off x="9588518" y="214023"/>
                  <a:ext cx="62839" cy="62839"/>
                </a:xfrm>
                <a:custGeom>
                  <a:avLst/>
                  <a:gdLst>
                    <a:gd name="connsiteX0" fmla="*/ 57878 w 62839"/>
                    <a:gd name="connsiteY0" fmla="*/ 0 h 62839"/>
                    <a:gd name="connsiteX1" fmla="*/ 0 w 62839"/>
                    <a:gd name="connsiteY1" fmla="*/ 0 h 62839"/>
                    <a:gd name="connsiteX2" fmla="*/ 5088 w 62839"/>
                    <a:gd name="connsiteY2" fmla="*/ 5088 h 62839"/>
                    <a:gd name="connsiteX3" fmla="*/ 54317 w 62839"/>
                    <a:gd name="connsiteY3" fmla="*/ 5088 h 62839"/>
                    <a:gd name="connsiteX4" fmla="*/ 127 w 62839"/>
                    <a:gd name="connsiteY4" fmla="*/ 59278 h 62839"/>
                    <a:gd name="connsiteX5" fmla="*/ 3689 w 62839"/>
                    <a:gd name="connsiteY5" fmla="*/ 62840 h 62839"/>
                    <a:gd name="connsiteX6" fmla="*/ 57878 w 62839"/>
                    <a:gd name="connsiteY6" fmla="*/ 8650 h 62839"/>
                    <a:gd name="connsiteX7" fmla="*/ 57878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878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878" y="0"/>
                      </a:moveTo>
                      <a:lnTo>
                        <a:pt x="0" y="0"/>
                      </a:lnTo>
                      <a:lnTo>
                        <a:pt x="5088" y="5088"/>
                      </a:lnTo>
                      <a:lnTo>
                        <a:pt x="54317" y="5088"/>
                      </a:lnTo>
                      <a:lnTo>
                        <a:pt x="127" y="59278"/>
                      </a:lnTo>
                      <a:lnTo>
                        <a:pt x="3689" y="62840"/>
                      </a:lnTo>
                      <a:lnTo>
                        <a:pt x="57878" y="8650"/>
                      </a:lnTo>
                      <a:lnTo>
                        <a:pt x="57878" y="58133"/>
                      </a:lnTo>
                      <a:lnTo>
                        <a:pt x="62840" y="62712"/>
                      </a:lnTo>
                      <a:lnTo>
                        <a:pt x="62840" y="5088"/>
                      </a:lnTo>
                      <a:lnTo>
                        <a:pt x="62840" y="0"/>
                      </a:lnTo>
                      <a:lnTo>
                        <a:pt x="57878" y="0"/>
                      </a:lnTo>
                      <a:close/>
                    </a:path>
                  </a:pathLst>
                </a:custGeom>
                <a:solidFill>
                  <a:srgbClr val="E13D30"/>
                </a:solidFill>
                <a:ln w="12700" cap="flat">
                  <a:noFill/>
                  <a:prstDash val="solid"/>
                  <a:miter/>
                </a:ln>
              </p:spPr>
              <p:txBody>
                <a:bodyPr rtlCol="0" anchor="ctr"/>
                <a:lstStyle/>
                <a:p>
                  <a:endParaRPr lang="en-US"/>
                </a:p>
              </p:txBody>
            </p:sp>
            <p:sp>
              <p:nvSpPr>
                <p:cNvPr id="36" name="Freeform: Shape 147">
                  <a:extLst>
                    <a:ext uri="{FF2B5EF4-FFF2-40B4-BE49-F238E27FC236}">
                      <a16:creationId xmlns:a16="http://schemas.microsoft.com/office/drawing/2014/main" id="{E97D1C17-B693-C048-2190-446ECBD085D5}"/>
                    </a:ext>
                  </a:extLst>
                </p:cNvPr>
                <p:cNvSpPr/>
                <p:nvPr/>
              </p:nvSpPr>
              <p:spPr>
                <a:xfrm>
                  <a:off x="9828555" y="214023"/>
                  <a:ext cx="62839" cy="62839"/>
                </a:xfrm>
                <a:custGeom>
                  <a:avLst/>
                  <a:gdLst>
                    <a:gd name="connsiteX0" fmla="*/ 57752 w 62839"/>
                    <a:gd name="connsiteY0" fmla="*/ 0 h 62839"/>
                    <a:gd name="connsiteX1" fmla="*/ 0 w 62839"/>
                    <a:gd name="connsiteY1" fmla="*/ 0 h 62839"/>
                    <a:gd name="connsiteX2" fmla="*/ 5088 w 62839"/>
                    <a:gd name="connsiteY2" fmla="*/ 5088 h 62839"/>
                    <a:gd name="connsiteX3" fmla="*/ 54189 w 62839"/>
                    <a:gd name="connsiteY3" fmla="*/ 5088 h 62839"/>
                    <a:gd name="connsiteX4" fmla="*/ 0 w 62839"/>
                    <a:gd name="connsiteY4" fmla="*/ 59278 h 62839"/>
                    <a:gd name="connsiteX5" fmla="*/ 3562 w 62839"/>
                    <a:gd name="connsiteY5" fmla="*/ 62840 h 62839"/>
                    <a:gd name="connsiteX6" fmla="*/ 57752 w 62839"/>
                    <a:gd name="connsiteY6" fmla="*/ 8650 h 62839"/>
                    <a:gd name="connsiteX7" fmla="*/ 57752 w 62839"/>
                    <a:gd name="connsiteY7" fmla="*/ 58133 h 62839"/>
                    <a:gd name="connsiteX8" fmla="*/ 62840 w 62839"/>
                    <a:gd name="connsiteY8" fmla="*/ 62712 h 62839"/>
                    <a:gd name="connsiteX9" fmla="*/ 62840 w 62839"/>
                    <a:gd name="connsiteY9" fmla="*/ 5088 h 62839"/>
                    <a:gd name="connsiteX10" fmla="*/ 62840 w 62839"/>
                    <a:gd name="connsiteY10" fmla="*/ 0 h 62839"/>
                    <a:gd name="connsiteX11" fmla="*/ 57752 w 62839"/>
                    <a:gd name="connsiteY11" fmla="*/ 0 h 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839">
                      <a:moveTo>
                        <a:pt x="57752" y="0"/>
                      </a:moveTo>
                      <a:lnTo>
                        <a:pt x="0" y="0"/>
                      </a:lnTo>
                      <a:lnTo>
                        <a:pt x="5088" y="5088"/>
                      </a:lnTo>
                      <a:lnTo>
                        <a:pt x="54189" y="5088"/>
                      </a:lnTo>
                      <a:lnTo>
                        <a:pt x="0" y="59278"/>
                      </a:lnTo>
                      <a:lnTo>
                        <a:pt x="3562" y="62840"/>
                      </a:lnTo>
                      <a:lnTo>
                        <a:pt x="57752" y="8650"/>
                      </a:lnTo>
                      <a:lnTo>
                        <a:pt x="57752" y="58133"/>
                      </a:lnTo>
                      <a:lnTo>
                        <a:pt x="62840" y="62712"/>
                      </a:lnTo>
                      <a:lnTo>
                        <a:pt x="62840" y="5088"/>
                      </a:lnTo>
                      <a:lnTo>
                        <a:pt x="62840" y="0"/>
                      </a:lnTo>
                      <a:lnTo>
                        <a:pt x="57752" y="0"/>
                      </a:lnTo>
                      <a:close/>
                    </a:path>
                  </a:pathLst>
                </a:custGeom>
                <a:solidFill>
                  <a:srgbClr val="E13D30"/>
                </a:solidFill>
                <a:ln w="12700" cap="flat">
                  <a:noFill/>
                  <a:prstDash val="solid"/>
                  <a:miter/>
                </a:ln>
              </p:spPr>
              <p:txBody>
                <a:bodyPr rtlCol="0" anchor="ctr"/>
                <a:lstStyle/>
                <a:p>
                  <a:endParaRPr lang="en-US"/>
                </a:p>
              </p:txBody>
            </p:sp>
            <p:sp>
              <p:nvSpPr>
                <p:cNvPr id="37" name="Freeform: Shape 155">
                  <a:extLst>
                    <a:ext uri="{FF2B5EF4-FFF2-40B4-BE49-F238E27FC236}">
                      <a16:creationId xmlns:a16="http://schemas.microsoft.com/office/drawing/2014/main" id="{A7EB3DB5-7FC7-918D-29F8-944878DF5069}"/>
                    </a:ext>
                  </a:extLst>
                </p:cNvPr>
                <p:cNvSpPr/>
                <p:nvPr/>
              </p:nvSpPr>
              <p:spPr>
                <a:xfrm>
                  <a:off x="8867133"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38" name="Freeform: Shape 156">
                  <a:extLst>
                    <a:ext uri="{FF2B5EF4-FFF2-40B4-BE49-F238E27FC236}">
                      <a16:creationId xmlns:a16="http://schemas.microsoft.com/office/drawing/2014/main" id="{A7BD1159-59F5-C30B-E2EA-A564B455CDB4}"/>
                    </a:ext>
                  </a:extLst>
                </p:cNvPr>
                <p:cNvSpPr/>
                <p:nvPr/>
              </p:nvSpPr>
              <p:spPr>
                <a:xfrm>
                  <a:off x="9107171" y="-492224"/>
                  <a:ext cx="62839" cy="62712"/>
                </a:xfrm>
                <a:custGeom>
                  <a:avLst/>
                  <a:gdLst>
                    <a:gd name="connsiteX0" fmla="*/ 57751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39 w 62839"/>
                    <a:gd name="connsiteY8" fmla="*/ 62713 h 62712"/>
                    <a:gd name="connsiteX9" fmla="*/ 62839 w 62839"/>
                    <a:gd name="connsiteY9" fmla="*/ 4961 h 62712"/>
                    <a:gd name="connsiteX10" fmla="*/ 62839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5088" y="4961"/>
                      </a:lnTo>
                      <a:lnTo>
                        <a:pt x="54317" y="4961"/>
                      </a:lnTo>
                      <a:lnTo>
                        <a:pt x="0" y="59151"/>
                      </a:lnTo>
                      <a:lnTo>
                        <a:pt x="3562" y="62713"/>
                      </a:lnTo>
                      <a:lnTo>
                        <a:pt x="57751" y="8523"/>
                      </a:lnTo>
                      <a:lnTo>
                        <a:pt x="57751" y="58133"/>
                      </a:lnTo>
                      <a:lnTo>
                        <a:pt x="62839" y="62713"/>
                      </a:lnTo>
                      <a:lnTo>
                        <a:pt x="62839" y="4961"/>
                      </a:lnTo>
                      <a:lnTo>
                        <a:pt x="62839" y="0"/>
                      </a:lnTo>
                      <a:lnTo>
                        <a:pt x="57751" y="0"/>
                      </a:lnTo>
                      <a:close/>
                    </a:path>
                  </a:pathLst>
                </a:custGeom>
                <a:solidFill>
                  <a:srgbClr val="E13D30"/>
                </a:solidFill>
                <a:ln w="12700" cap="flat">
                  <a:noFill/>
                  <a:prstDash val="solid"/>
                  <a:miter/>
                </a:ln>
              </p:spPr>
              <p:txBody>
                <a:bodyPr rtlCol="0" anchor="ctr"/>
                <a:lstStyle/>
                <a:p>
                  <a:endParaRPr lang="en-US"/>
                </a:p>
              </p:txBody>
            </p:sp>
            <p:sp>
              <p:nvSpPr>
                <p:cNvPr id="39" name="Freeform: Shape 157">
                  <a:extLst>
                    <a:ext uri="{FF2B5EF4-FFF2-40B4-BE49-F238E27FC236}">
                      <a16:creationId xmlns:a16="http://schemas.microsoft.com/office/drawing/2014/main" id="{F3D9DBD4-B7A1-B952-8221-B29BDC603EF3}"/>
                    </a:ext>
                  </a:extLst>
                </p:cNvPr>
                <p:cNvSpPr/>
                <p:nvPr/>
              </p:nvSpPr>
              <p:spPr>
                <a:xfrm>
                  <a:off x="9347208" y="-492224"/>
                  <a:ext cx="62839" cy="62712"/>
                </a:xfrm>
                <a:custGeom>
                  <a:avLst/>
                  <a:gdLst>
                    <a:gd name="connsiteX0" fmla="*/ 57751 w 62839"/>
                    <a:gd name="connsiteY0" fmla="*/ 0 h 62712"/>
                    <a:gd name="connsiteX1" fmla="*/ 0 w 62839"/>
                    <a:gd name="connsiteY1" fmla="*/ 0 h 62712"/>
                    <a:gd name="connsiteX2" fmla="*/ 4961 w 62839"/>
                    <a:gd name="connsiteY2" fmla="*/ 4961 h 62712"/>
                    <a:gd name="connsiteX3" fmla="*/ 54189 w 62839"/>
                    <a:gd name="connsiteY3" fmla="*/ 4961 h 62712"/>
                    <a:gd name="connsiteX4" fmla="*/ 0 w 62839"/>
                    <a:gd name="connsiteY4" fmla="*/ 59151 h 62712"/>
                    <a:gd name="connsiteX5" fmla="*/ 3562 w 62839"/>
                    <a:gd name="connsiteY5" fmla="*/ 62713 h 62712"/>
                    <a:gd name="connsiteX6" fmla="*/ 57751 w 62839"/>
                    <a:gd name="connsiteY6" fmla="*/ 8523 h 62712"/>
                    <a:gd name="connsiteX7" fmla="*/ 57751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1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1" y="0"/>
                      </a:moveTo>
                      <a:lnTo>
                        <a:pt x="0" y="0"/>
                      </a:lnTo>
                      <a:lnTo>
                        <a:pt x="4961" y="4961"/>
                      </a:lnTo>
                      <a:lnTo>
                        <a:pt x="54189" y="4961"/>
                      </a:lnTo>
                      <a:lnTo>
                        <a:pt x="0" y="59151"/>
                      </a:lnTo>
                      <a:lnTo>
                        <a:pt x="3562" y="62713"/>
                      </a:lnTo>
                      <a:lnTo>
                        <a:pt x="57751" y="8523"/>
                      </a:lnTo>
                      <a:lnTo>
                        <a:pt x="57751" y="58133"/>
                      </a:lnTo>
                      <a:lnTo>
                        <a:pt x="62840" y="62713"/>
                      </a:lnTo>
                      <a:lnTo>
                        <a:pt x="62840" y="4961"/>
                      </a:lnTo>
                      <a:lnTo>
                        <a:pt x="62840" y="0"/>
                      </a:lnTo>
                      <a:lnTo>
                        <a:pt x="57751" y="0"/>
                      </a:lnTo>
                      <a:close/>
                    </a:path>
                  </a:pathLst>
                </a:custGeom>
                <a:solidFill>
                  <a:srgbClr val="E13D30"/>
                </a:solidFill>
                <a:ln w="12700" cap="flat">
                  <a:noFill/>
                  <a:prstDash val="solid"/>
                  <a:miter/>
                </a:ln>
              </p:spPr>
              <p:txBody>
                <a:bodyPr rtlCol="0" anchor="ctr"/>
                <a:lstStyle/>
                <a:p>
                  <a:endParaRPr lang="en-US"/>
                </a:p>
              </p:txBody>
            </p:sp>
            <p:sp>
              <p:nvSpPr>
                <p:cNvPr id="40" name="Freeform: Shape 158">
                  <a:extLst>
                    <a:ext uri="{FF2B5EF4-FFF2-40B4-BE49-F238E27FC236}">
                      <a16:creationId xmlns:a16="http://schemas.microsoft.com/office/drawing/2014/main" id="{719B853D-9A22-7A65-CA24-975AD29F1A7B}"/>
                    </a:ext>
                  </a:extLst>
                </p:cNvPr>
                <p:cNvSpPr/>
                <p:nvPr/>
              </p:nvSpPr>
              <p:spPr>
                <a:xfrm>
                  <a:off x="9587118" y="-492224"/>
                  <a:ext cx="62839" cy="62712"/>
                </a:xfrm>
                <a:custGeom>
                  <a:avLst/>
                  <a:gdLst>
                    <a:gd name="connsiteX0" fmla="*/ 57879 w 62839"/>
                    <a:gd name="connsiteY0" fmla="*/ 0 h 62712"/>
                    <a:gd name="connsiteX1" fmla="*/ 0 w 62839"/>
                    <a:gd name="connsiteY1" fmla="*/ 0 h 62712"/>
                    <a:gd name="connsiteX2" fmla="*/ 5088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8"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1" name="Freeform: Shape 159">
                  <a:extLst>
                    <a:ext uri="{FF2B5EF4-FFF2-40B4-BE49-F238E27FC236}">
                      <a16:creationId xmlns:a16="http://schemas.microsoft.com/office/drawing/2014/main" id="{0E24631D-DE3F-432E-42F4-4353CDD649E1}"/>
                    </a:ext>
                  </a:extLst>
                </p:cNvPr>
                <p:cNvSpPr/>
                <p:nvPr/>
              </p:nvSpPr>
              <p:spPr>
                <a:xfrm>
                  <a:off x="9827155" y="-492224"/>
                  <a:ext cx="62839" cy="62712"/>
                </a:xfrm>
                <a:custGeom>
                  <a:avLst/>
                  <a:gdLst>
                    <a:gd name="connsiteX0" fmla="*/ 57879 w 62839"/>
                    <a:gd name="connsiteY0" fmla="*/ 0 h 62712"/>
                    <a:gd name="connsiteX1" fmla="*/ 0 w 62839"/>
                    <a:gd name="connsiteY1" fmla="*/ 0 h 62712"/>
                    <a:gd name="connsiteX2" fmla="*/ 5089 w 62839"/>
                    <a:gd name="connsiteY2" fmla="*/ 4961 h 62712"/>
                    <a:gd name="connsiteX3" fmla="*/ 54317 w 62839"/>
                    <a:gd name="connsiteY3" fmla="*/ 4961 h 62712"/>
                    <a:gd name="connsiteX4" fmla="*/ 127 w 62839"/>
                    <a:gd name="connsiteY4" fmla="*/ 59151 h 62712"/>
                    <a:gd name="connsiteX5" fmla="*/ 3689 w 62839"/>
                    <a:gd name="connsiteY5" fmla="*/ 62713 h 62712"/>
                    <a:gd name="connsiteX6" fmla="*/ 57879 w 62839"/>
                    <a:gd name="connsiteY6" fmla="*/ 8523 h 62712"/>
                    <a:gd name="connsiteX7" fmla="*/ 57879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879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879" y="0"/>
                      </a:moveTo>
                      <a:lnTo>
                        <a:pt x="0" y="0"/>
                      </a:lnTo>
                      <a:lnTo>
                        <a:pt x="5089" y="4961"/>
                      </a:lnTo>
                      <a:lnTo>
                        <a:pt x="54317" y="4961"/>
                      </a:lnTo>
                      <a:lnTo>
                        <a:pt x="127" y="59151"/>
                      </a:lnTo>
                      <a:lnTo>
                        <a:pt x="3689" y="62713"/>
                      </a:lnTo>
                      <a:lnTo>
                        <a:pt x="57879" y="8523"/>
                      </a:lnTo>
                      <a:lnTo>
                        <a:pt x="57879" y="58133"/>
                      </a:lnTo>
                      <a:lnTo>
                        <a:pt x="62840" y="62713"/>
                      </a:lnTo>
                      <a:lnTo>
                        <a:pt x="62840" y="4961"/>
                      </a:lnTo>
                      <a:lnTo>
                        <a:pt x="62840" y="0"/>
                      </a:lnTo>
                      <a:lnTo>
                        <a:pt x="57879" y="0"/>
                      </a:lnTo>
                      <a:close/>
                    </a:path>
                  </a:pathLst>
                </a:custGeom>
                <a:solidFill>
                  <a:srgbClr val="E13D30"/>
                </a:solidFill>
                <a:ln w="12700" cap="flat">
                  <a:noFill/>
                  <a:prstDash val="solid"/>
                  <a:miter/>
                </a:ln>
              </p:spPr>
              <p:txBody>
                <a:bodyPr rtlCol="0" anchor="ctr"/>
                <a:lstStyle/>
                <a:p>
                  <a:endParaRPr lang="en-US"/>
                </a:p>
              </p:txBody>
            </p:sp>
            <p:sp>
              <p:nvSpPr>
                <p:cNvPr id="42" name="Freeform: Shape 160">
                  <a:extLst>
                    <a:ext uri="{FF2B5EF4-FFF2-40B4-BE49-F238E27FC236}">
                      <a16:creationId xmlns:a16="http://schemas.microsoft.com/office/drawing/2014/main" id="{02DE1C63-2969-CBED-CF7E-C914EBD6890E}"/>
                    </a:ext>
                  </a:extLst>
                </p:cNvPr>
                <p:cNvSpPr/>
                <p:nvPr/>
              </p:nvSpPr>
              <p:spPr>
                <a:xfrm>
                  <a:off x="10067193" y="-492224"/>
                  <a:ext cx="62839" cy="62712"/>
                </a:xfrm>
                <a:custGeom>
                  <a:avLst/>
                  <a:gdLst>
                    <a:gd name="connsiteX0" fmla="*/ 57752 w 62839"/>
                    <a:gd name="connsiteY0" fmla="*/ 0 h 62712"/>
                    <a:gd name="connsiteX1" fmla="*/ 0 w 62839"/>
                    <a:gd name="connsiteY1" fmla="*/ 0 h 62712"/>
                    <a:gd name="connsiteX2" fmla="*/ 5089 w 62839"/>
                    <a:gd name="connsiteY2" fmla="*/ 4961 h 62712"/>
                    <a:gd name="connsiteX3" fmla="*/ 54190 w 62839"/>
                    <a:gd name="connsiteY3" fmla="*/ 4961 h 62712"/>
                    <a:gd name="connsiteX4" fmla="*/ 0 w 62839"/>
                    <a:gd name="connsiteY4" fmla="*/ 59151 h 62712"/>
                    <a:gd name="connsiteX5" fmla="*/ 3562 w 62839"/>
                    <a:gd name="connsiteY5" fmla="*/ 62713 h 62712"/>
                    <a:gd name="connsiteX6" fmla="*/ 57752 w 62839"/>
                    <a:gd name="connsiteY6" fmla="*/ 8523 h 62712"/>
                    <a:gd name="connsiteX7" fmla="*/ 57752 w 62839"/>
                    <a:gd name="connsiteY7" fmla="*/ 58133 h 62712"/>
                    <a:gd name="connsiteX8" fmla="*/ 62840 w 62839"/>
                    <a:gd name="connsiteY8" fmla="*/ 62713 h 62712"/>
                    <a:gd name="connsiteX9" fmla="*/ 62840 w 62839"/>
                    <a:gd name="connsiteY9" fmla="*/ 4961 h 62712"/>
                    <a:gd name="connsiteX10" fmla="*/ 62840 w 62839"/>
                    <a:gd name="connsiteY10" fmla="*/ 0 h 62712"/>
                    <a:gd name="connsiteX11" fmla="*/ 57752 w 62839"/>
                    <a:gd name="connsiteY11" fmla="*/ 0 h 6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39" h="62712">
                      <a:moveTo>
                        <a:pt x="57752" y="0"/>
                      </a:moveTo>
                      <a:lnTo>
                        <a:pt x="0" y="0"/>
                      </a:lnTo>
                      <a:lnTo>
                        <a:pt x="5089" y="4961"/>
                      </a:lnTo>
                      <a:lnTo>
                        <a:pt x="54190" y="4961"/>
                      </a:lnTo>
                      <a:lnTo>
                        <a:pt x="0" y="59151"/>
                      </a:lnTo>
                      <a:lnTo>
                        <a:pt x="3562" y="62713"/>
                      </a:lnTo>
                      <a:lnTo>
                        <a:pt x="57752" y="8523"/>
                      </a:lnTo>
                      <a:lnTo>
                        <a:pt x="57752" y="58133"/>
                      </a:lnTo>
                      <a:lnTo>
                        <a:pt x="62840" y="62713"/>
                      </a:lnTo>
                      <a:lnTo>
                        <a:pt x="62840" y="4961"/>
                      </a:lnTo>
                      <a:lnTo>
                        <a:pt x="62840" y="0"/>
                      </a:lnTo>
                      <a:lnTo>
                        <a:pt x="57752" y="0"/>
                      </a:lnTo>
                      <a:close/>
                    </a:path>
                  </a:pathLst>
                </a:custGeom>
                <a:solidFill>
                  <a:srgbClr val="E13D30"/>
                </a:solidFill>
                <a:ln w="12700" cap="flat">
                  <a:noFill/>
                  <a:prstDash val="solid"/>
                  <a:miter/>
                </a:ln>
              </p:spPr>
              <p:txBody>
                <a:bodyPr rtlCol="0" anchor="ctr"/>
                <a:lstStyle/>
                <a:p>
                  <a:endParaRPr lang="en-US"/>
                </a:p>
              </p:txBody>
            </p:sp>
          </p:grpSp>
        </p:grpSp>
      </p:grpSp>
      <p:sp>
        <p:nvSpPr>
          <p:cNvPr id="4" name="Slide Number Placeholder 5">
            <a:extLst>
              <a:ext uri="{FF2B5EF4-FFF2-40B4-BE49-F238E27FC236}">
                <a16:creationId xmlns:a16="http://schemas.microsoft.com/office/drawing/2014/main" id="{B3799BAE-1EDC-B379-8D6B-9DE8FD3A626A}"/>
              </a:ext>
            </a:extLst>
          </p:cNvPr>
          <p:cNvSpPr txBox="1">
            <a:spLocks/>
          </p:cNvSpPr>
          <p:nvPr/>
        </p:nvSpPr>
        <p:spPr>
          <a:xfrm>
            <a:off x="11892520" y="65247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5838481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5_Picture Left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0" y="2346325"/>
            <a:ext cx="5670550" cy="4511675"/>
          </a:xfrm>
        </p:spPr>
        <p:txBody>
          <a:bodyPr/>
          <a:lstStyle/>
          <a:p>
            <a:r>
              <a:rPr lang="en-US"/>
              <a:t>Click icon to add picture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6038850" y="2295525"/>
            <a:ext cx="4006850" cy="3721100"/>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05ACB0B-83D6-2B04-8AC5-4F89119F9190}"/>
              </a:ext>
            </a:extLst>
          </p:cNvPr>
          <p:cNvSpPr>
            <a:spLocks noGrp="1"/>
          </p:cNvSpPr>
          <p:nvPr>
            <p:ph type="title"/>
          </p:nvPr>
        </p:nvSpPr>
        <p:spPr>
          <a:xfrm>
            <a:off x="1625600" y="841375"/>
            <a:ext cx="8547100" cy="1325563"/>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8147360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6_Picture Left Content Blue">
    <p:bg>
      <p:bgPr>
        <a:solidFill>
          <a:schemeClr val="accent4"/>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AC06A9-C5DA-F682-078F-FBF322776EF2}"/>
              </a:ext>
            </a:extLst>
          </p:cNvPr>
          <p:cNvSpPr>
            <a:spLocks noGrp="1"/>
          </p:cNvSpPr>
          <p:nvPr>
            <p:ph type="pic" sz="quarter" idx="10"/>
          </p:nvPr>
        </p:nvSpPr>
        <p:spPr>
          <a:xfrm>
            <a:off x="0" y="2346325"/>
            <a:ext cx="5670550" cy="4511675"/>
          </a:xfrm>
        </p:spPr>
        <p:txBody>
          <a:bodyPr/>
          <a:lstStyle/>
          <a:p>
            <a:r>
              <a:rPr lang="en-US"/>
              <a:t>Click icon to add picture</a:t>
            </a:r>
          </a:p>
        </p:txBody>
      </p:sp>
      <p:sp>
        <p:nvSpPr>
          <p:cNvPr id="3" name="Content Placeholder 2">
            <a:extLst>
              <a:ext uri="{FF2B5EF4-FFF2-40B4-BE49-F238E27FC236}">
                <a16:creationId xmlns:a16="http://schemas.microsoft.com/office/drawing/2014/main" id="{6B233342-43E6-66D6-3D5B-57AB4F7AD00E}"/>
              </a:ext>
            </a:extLst>
          </p:cNvPr>
          <p:cNvSpPr>
            <a:spLocks noGrp="1"/>
          </p:cNvSpPr>
          <p:nvPr>
            <p:ph idx="1"/>
          </p:nvPr>
        </p:nvSpPr>
        <p:spPr>
          <a:xfrm>
            <a:off x="6038850" y="2295525"/>
            <a:ext cx="4006850" cy="3721100"/>
          </a:xfrm>
        </p:spPr>
        <p:txBody>
          <a:bodyPr tIns="0" numCol="1" spcCol="0">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05ACB0B-83D6-2B04-8AC5-4F89119F9190}"/>
              </a:ext>
            </a:extLst>
          </p:cNvPr>
          <p:cNvSpPr>
            <a:spLocks noGrp="1"/>
          </p:cNvSpPr>
          <p:nvPr>
            <p:ph type="title"/>
          </p:nvPr>
        </p:nvSpPr>
        <p:spPr>
          <a:xfrm>
            <a:off x="1625600" y="841375"/>
            <a:ext cx="8547100" cy="1325563"/>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8021314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Content - Power Word - white">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4F244E-AC26-65C7-A8C0-CC9795A7DF5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4"/>
                </a:solidFill>
                <a:latin typeface="Outfit Light" pitchFamily="2" charset="0"/>
              </a:defRPr>
            </a:lvl1pPr>
          </a:lstStyle>
          <a:p>
            <a:r>
              <a:rPr lang="en-US"/>
              <a:t>future</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5"/>
            <a:ext cx="9006010" cy="2578647"/>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8993309"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52802540-9D17-2CC9-FBE9-CFED3230EE4F}"/>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05356E6B-0EA2-F6E9-AF30-A3A66A25F2BD}"/>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0236530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ontent - Power Word - white/steel">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82DE-A971-7B52-7842-453E51F23E17}"/>
              </a:ext>
            </a:extLst>
          </p:cNvPr>
          <p:cNvSpPr>
            <a:spLocks noGrp="1"/>
          </p:cNvSpPr>
          <p:nvPr>
            <p:ph type="ctrTitle" hasCustomPrompt="1"/>
          </p:nvPr>
        </p:nvSpPr>
        <p:spPr>
          <a:xfrm>
            <a:off x="2467269" y="4702368"/>
            <a:ext cx="9478778" cy="3125787"/>
          </a:xfrm>
        </p:spPr>
        <p:txBody>
          <a:bodyPr anchor="t" anchorCtr="0">
            <a:noAutofit/>
          </a:bodyPr>
          <a:lstStyle>
            <a:lvl1pPr algn="l">
              <a:defRPr sz="23500" b="0" i="0">
                <a:solidFill>
                  <a:schemeClr val="accent1"/>
                </a:solidFill>
                <a:latin typeface="Outfit Light" pitchFamily="2" charset="0"/>
              </a:defRPr>
            </a:lvl1pPr>
          </a:lstStyle>
          <a:p>
            <a:r>
              <a:rPr lang="en-US"/>
              <a:t>energy</a:t>
            </a:r>
          </a:p>
        </p:txBody>
      </p:sp>
      <p:sp>
        <p:nvSpPr>
          <p:cNvPr id="3" name="Slide Number Placeholder 5">
            <a:extLst>
              <a:ext uri="{FF2B5EF4-FFF2-40B4-BE49-F238E27FC236}">
                <a16:creationId xmlns:a16="http://schemas.microsoft.com/office/drawing/2014/main" id="{BB56C16F-A5B4-1C6E-8274-527FC1E361F4}"/>
              </a:ext>
            </a:extLst>
          </p:cNvPr>
          <p:cNvSpPr txBox="1">
            <a:spLocks/>
          </p:cNvSpPr>
          <p:nvPr/>
        </p:nvSpPr>
        <p:spPr>
          <a:xfrm>
            <a:off x="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800" smtClean="0">
                <a:solidFill>
                  <a:schemeClr val="bg1"/>
                </a:solidFill>
              </a:rPr>
              <a:pPr algn="ctr"/>
              <a:t>‹#›</a:t>
            </a:fld>
            <a:endParaRPr lang="en-US" sz="800">
              <a:solidFill>
                <a:schemeClr val="bg1"/>
              </a:solidFill>
            </a:endParaRPr>
          </a:p>
        </p:txBody>
      </p:sp>
      <p:sp>
        <p:nvSpPr>
          <p:cNvPr id="15" name="Content Placeholder 2">
            <a:extLst>
              <a:ext uri="{FF2B5EF4-FFF2-40B4-BE49-F238E27FC236}">
                <a16:creationId xmlns:a16="http://schemas.microsoft.com/office/drawing/2014/main" id="{D0759E58-D4C4-80AF-82BA-1904B3D31D35}"/>
              </a:ext>
            </a:extLst>
          </p:cNvPr>
          <p:cNvSpPr>
            <a:spLocks noGrp="1"/>
          </p:cNvSpPr>
          <p:nvPr>
            <p:ph idx="1"/>
          </p:nvPr>
        </p:nvSpPr>
        <p:spPr>
          <a:xfrm>
            <a:off x="1160340" y="2371725"/>
            <a:ext cx="9006010" cy="3768725"/>
          </a:xfrm>
        </p:spPr>
        <p:txBody>
          <a:bodyPr numCol="1">
            <a:noAutofit/>
          </a:bodyPr>
          <a:lstStyle>
            <a:lvl1pPr>
              <a:spcBef>
                <a:spcPts val="300"/>
              </a:spcBef>
              <a:spcAft>
                <a:spcPts val="300"/>
              </a:spcAft>
              <a:defRPr>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2C6CB10-136D-68CB-35BB-918F8058D58E}"/>
              </a:ext>
            </a:extLst>
          </p:cNvPr>
          <p:cNvSpPr>
            <a:spLocks noGrp="1"/>
          </p:cNvSpPr>
          <p:nvPr>
            <p:ph idx="12"/>
          </p:nvPr>
        </p:nvSpPr>
        <p:spPr>
          <a:xfrm>
            <a:off x="1160340" y="767502"/>
            <a:ext cx="8993309" cy="1422805"/>
          </a:xfrm>
        </p:spPr>
        <p:txBody>
          <a:bodyPr tIns="0" bIns="0" numCol="1">
            <a:noAutofit/>
          </a:bodyPr>
          <a:lstStyle>
            <a:lvl1pPr>
              <a:spcBef>
                <a:spcPts val="300"/>
              </a:spcBef>
              <a:spcAft>
                <a:spcPts val="300"/>
              </a:spcAft>
              <a:defRPr sz="4000" b="1">
                <a:solidFill>
                  <a:schemeClr val="accent1"/>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BB43FACA-FBC2-0633-CE89-84238C1DAAC3}"/>
              </a:ext>
            </a:extLst>
          </p:cNvPr>
          <p:cNvSpPr>
            <a:spLocks noGrp="1"/>
          </p:cNvSpPr>
          <p:nvPr>
            <p:ph idx="11"/>
          </p:nvPr>
        </p:nvSpPr>
        <p:spPr>
          <a:xfrm>
            <a:off x="140023" y="113787"/>
            <a:ext cx="6212576" cy="278735"/>
          </a:xfrm>
        </p:spPr>
        <p:txBody>
          <a:bodyPr numCol="1" spcCol="0">
            <a:noAutofit/>
          </a:bodyPr>
          <a:lstStyle>
            <a:lvl1pPr>
              <a:spcBef>
                <a:spcPts val="300"/>
              </a:spcBef>
              <a:spcAft>
                <a:spcPts val="300"/>
              </a:spcAft>
              <a:defRPr sz="800">
                <a:solidFill>
                  <a:schemeClr val="accent3"/>
                </a:solidFill>
              </a:defRPr>
            </a:lvl1pPr>
            <a:lvl2pPr>
              <a:spcBef>
                <a:spcPts val="300"/>
              </a:spcBef>
              <a:spcAft>
                <a:spcPts val="300"/>
              </a:spcAft>
              <a:defRPr>
                <a:solidFill>
                  <a:schemeClr val="accent1"/>
                </a:solidFill>
              </a:defRPr>
            </a:lvl2pPr>
            <a:lvl3pPr>
              <a:spcBef>
                <a:spcPts val="300"/>
              </a:spcBef>
              <a:spcAft>
                <a:spcPts val="300"/>
              </a:spcAft>
              <a:defRPr>
                <a:solidFill>
                  <a:schemeClr val="accent1"/>
                </a:solidFill>
              </a:defRPr>
            </a:lvl3pPr>
            <a:lvl4pPr>
              <a:spcBef>
                <a:spcPts val="300"/>
              </a:spcBef>
              <a:spcAft>
                <a:spcPts val="300"/>
              </a:spcAft>
              <a:defRPr>
                <a:solidFill>
                  <a:schemeClr val="accent1"/>
                </a:solidFill>
              </a:defRPr>
            </a:lvl4pPr>
            <a:lvl5pPr>
              <a:spcBef>
                <a:spcPts val="300"/>
              </a:spcBef>
              <a:spcAft>
                <a:spcPts val="300"/>
              </a:spcAft>
              <a:defRPr>
                <a:solidFill>
                  <a:schemeClr val="accent1"/>
                </a:solidFill>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F33B0035-E6A3-AD30-2EF3-23D401CF2E99}"/>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42204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theme" Target="../theme/theme3.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8"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34" Type="http://schemas.openxmlformats.org/officeDocument/2006/relationships/theme" Target="../theme/theme4.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8"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theme" Target="../theme/theme5.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F41BA-1EF7-8D37-A963-8ECD3B32FA0A}"/>
              </a:ext>
            </a:extLst>
          </p:cNvPr>
          <p:cNvSpPr>
            <a:spLocks noGrp="1"/>
          </p:cNvSpPr>
          <p:nvPr>
            <p:ph type="title"/>
          </p:nvPr>
        </p:nvSpPr>
        <p:spPr>
          <a:xfrm>
            <a:off x="1625600" y="841375"/>
            <a:ext cx="8547100" cy="1325563"/>
          </a:xfrm>
          <a:prstGeom prst="rect">
            <a:avLst/>
          </a:prstGeom>
        </p:spPr>
        <p:txBody>
          <a:bodyPr vert="horz" lIns="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36316986-0CD7-7F5D-09C2-8F31603F8622}"/>
              </a:ext>
            </a:extLst>
          </p:cNvPr>
          <p:cNvSpPr>
            <a:spLocks noGrp="1"/>
          </p:cNvSpPr>
          <p:nvPr>
            <p:ph type="body" idx="1"/>
          </p:nvPr>
        </p:nvSpPr>
        <p:spPr>
          <a:xfrm>
            <a:off x="1625600" y="2371725"/>
            <a:ext cx="8540750" cy="3768725"/>
          </a:xfrm>
          <a:prstGeom prst="rect">
            <a:avLst/>
          </a:prstGeom>
        </p:spPr>
        <p:txBody>
          <a:bodyPr vert="horz" lIns="0" tIns="45720" rIns="91440" bIns="45720" numCol="2" spcCol="4572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7D1E85A-45C3-46D5-6AB0-132D0C17E0BB}"/>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32073686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Lst>
  <p:hf hdr="0" dt="0"/>
  <p:txStyles>
    <p:titleStyle>
      <a:lvl1pPr algn="l" defTabSz="914400" rtl="0" eaLnBrk="1" latinLnBrk="0" hangingPunct="1">
        <a:lnSpc>
          <a:spcPct val="90000"/>
        </a:lnSpc>
        <a:spcBef>
          <a:spcPct val="0"/>
        </a:spcBef>
        <a:buNone/>
        <a:defRPr sz="4000" b="1" i="0" kern="1200">
          <a:solidFill>
            <a:srgbClr val="142C41"/>
          </a:solidFill>
          <a:latin typeface="Outfit SemiBold" pitchFamily="2" charset="0"/>
          <a:ea typeface="+mj-ea"/>
          <a:cs typeface="Arial" panose="020B0604020202020204" pitchFamily="34" charset="0"/>
        </a:defRPr>
      </a:lvl1pPr>
    </p:titleStyle>
    <p:bodyStyle>
      <a:lvl1pPr marL="0" indent="0" algn="l" defTabSz="914400" rtl="0" eaLnBrk="1" latinLnBrk="0" hangingPunct="1">
        <a:lnSpc>
          <a:spcPct val="120000"/>
        </a:lnSpc>
        <a:spcBef>
          <a:spcPts val="1000"/>
        </a:spcBef>
        <a:spcAft>
          <a:spcPts val="600"/>
        </a:spcAft>
        <a:buFont typeface="Arial" panose="020B0604020202020204" pitchFamily="34" charset="0"/>
        <a:buNone/>
        <a:defRPr sz="20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500"/>
        </a:spcBef>
        <a:spcAft>
          <a:spcPts val="600"/>
        </a:spcAft>
        <a:buFont typeface="Arial" panose="020B0604020202020204" pitchFamily="34" charset="0"/>
        <a:buNone/>
        <a:defRPr sz="18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500"/>
        </a:spcBef>
        <a:spcAft>
          <a:spcPts val="600"/>
        </a:spcAft>
        <a:buFont typeface="Arial" panose="020B0604020202020204" pitchFamily="34" charset="0"/>
        <a:buNone/>
        <a:defRPr sz="1600" kern="1200">
          <a:solidFill>
            <a:schemeClr val="accent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20000"/>
        </a:lnSpc>
        <a:spcBef>
          <a:spcPts val="500"/>
        </a:spcBef>
        <a:spcAft>
          <a:spcPts val="6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20000"/>
        </a:lnSpc>
        <a:spcBef>
          <a:spcPts val="500"/>
        </a:spcBef>
        <a:spcAft>
          <a:spcPts val="6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5258A-9A6C-047C-C962-A3E97A368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8C54C8-B1A4-5D67-A205-49679D5FF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562C0-14C5-5387-BE14-F3079764A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1B0678-C5AC-4E63-A3B1-55223870624E}" type="datetimeFigureOut">
              <a:rPr lang="en-US" smtClean="0"/>
              <a:t>6/8/2026</a:t>
            </a:fld>
            <a:endParaRPr lang="en-US"/>
          </a:p>
        </p:txBody>
      </p:sp>
      <p:sp>
        <p:nvSpPr>
          <p:cNvPr id="5" name="Footer Placeholder 4">
            <a:extLst>
              <a:ext uri="{FF2B5EF4-FFF2-40B4-BE49-F238E27FC236}">
                <a16:creationId xmlns:a16="http://schemas.microsoft.com/office/drawing/2014/main" id="{5D41F241-B778-0D5F-D106-07387B78E9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DD06B65-E945-510A-998B-D3C40794D4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366FA6-EF9F-486A-95BF-AA823608235E}" type="slidenum">
              <a:rPr lang="en-US" smtClean="0"/>
              <a:t>‹#›</a:t>
            </a:fld>
            <a:endParaRPr lang="en-US"/>
          </a:p>
        </p:txBody>
      </p:sp>
    </p:spTree>
    <p:extLst>
      <p:ext uri="{BB962C8B-B14F-4D97-AF65-F5344CB8AC3E}">
        <p14:creationId xmlns:p14="http://schemas.microsoft.com/office/powerpoint/2010/main" val="95965543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F41BA-1EF7-8D37-A963-8ECD3B32FA0A}"/>
              </a:ext>
            </a:extLst>
          </p:cNvPr>
          <p:cNvSpPr>
            <a:spLocks noGrp="1"/>
          </p:cNvSpPr>
          <p:nvPr>
            <p:ph type="title"/>
          </p:nvPr>
        </p:nvSpPr>
        <p:spPr>
          <a:xfrm>
            <a:off x="1625600" y="841375"/>
            <a:ext cx="8547100" cy="1325563"/>
          </a:xfrm>
          <a:prstGeom prst="rect">
            <a:avLst/>
          </a:prstGeom>
        </p:spPr>
        <p:txBody>
          <a:bodyPr vert="horz" lIns="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36316986-0CD7-7F5D-09C2-8F31603F8622}"/>
              </a:ext>
            </a:extLst>
          </p:cNvPr>
          <p:cNvSpPr>
            <a:spLocks noGrp="1"/>
          </p:cNvSpPr>
          <p:nvPr>
            <p:ph type="body" idx="1"/>
          </p:nvPr>
        </p:nvSpPr>
        <p:spPr>
          <a:xfrm>
            <a:off x="1625600" y="2371725"/>
            <a:ext cx="8540750" cy="3768725"/>
          </a:xfrm>
          <a:prstGeom prst="rect">
            <a:avLst/>
          </a:prstGeom>
        </p:spPr>
        <p:txBody>
          <a:bodyPr vert="horz" lIns="0" tIns="45720" rIns="91440" bIns="45720" numCol="2" spcCol="4572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7D1E85A-45C3-46D5-6AB0-132D0C17E0BB}"/>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49766056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Lst>
  <p:hf hdr="0" dt="0"/>
  <p:txStyles>
    <p:titleStyle>
      <a:lvl1pPr algn="l" defTabSz="914400" rtl="0" eaLnBrk="1" latinLnBrk="0" hangingPunct="1">
        <a:lnSpc>
          <a:spcPct val="90000"/>
        </a:lnSpc>
        <a:spcBef>
          <a:spcPct val="0"/>
        </a:spcBef>
        <a:buNone/>
        <a:defRPr sz="4000" b="1" i="0" kern="1200">
          <a:solidFill>
            <a:srgbClr val="142C41"/>
          </a:solidFill>
          <a:latin typeface="Outfit SemiBold" pitchFamily="2" charset="0"/>
          <a:ea typeface="+mj-ea"/>
          <a:cs typeface="Arial" panose="020B0604020202020204" pitchFamily="34" charset="0"/>
        </a:defRPr>
      </a:lvl1pPr>
    </p:titleStyle>
    <p:bodyStyle>
      <a:lvl1pPr marL="0" indent="0" algn="l" defTabSz="914400" rtl="0" eaLnBrk="1" latinLnBrk="0" hangingPunct="1">
        <a:lnSpc>
          <a:spcPct val="120000"/>
        </a:lnSpc>
        <a:spcBef>
          <a:spcPts val="1000"/>
        </a:spcBef>
        <a:spcAft>
          <a:spcPts val="600"/>
        </a:spcAft>
        <a:buFont typeface="Arial" panose="020B0604020202020204" pitchFamily="34" charset="0"/>
        <a:buNone/>
        <a:defRPr sz="2000" kern="1200">
          <a:solidFill>
            <a:schemeClr val="accent1"/>
          </a:solidFill>
          <a:latin typeface="Arial" panose="020B0604020202020204" pitchFamily="34" charset="0"/>
          <a:ea typeface="+mn-ea"/>
          <a:cs typeface="Arial" panose="020B0604020202020204" pitchFamily="34" charset="0"/>
        </a:defRPr>
      </a:lvl1pPr>
      <a:lvl2pPr marL="285750" indent="-285750" algn="l" defTabSz="914400" rtl="0" eaLnBrk="1" latinLnBrk="0" hangingPunct="1">
        <a:lnSpc>
          <a:spcPct val="120000"/>
        </a:lnSpc>
        <a:spcBef>
          <a:spcPts val="500"/>
        </a:spcBef>
        <a:spcAft>
          <a:spcPts val="600"/>
        </a:spcAft>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2pPr>
      <a:lvl3pPr marL="566928" indent="-285750" algn="l" defTabSz="914400" rtl="0" eaLnBrk="1" latinLnBrk="0" hangingPunct="1">
        <a:lnSpc>
          <a:spcPct val="120000"/>
        </a:lnSpc>
        <a:spcBef>
          <a:spcPts val="500"/>
        </a:spcBef>
        <a:spcAft>
          <a:spcPts val="600"/>
        </a:spcAft>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3pPr>
      <a:lvl4pPr marL="850392" indent="-285750" algn="l" defTabSz="914400" rtl="0" eaLnBrk="1" latinLnBrk="0" hangingPunct="1">
        <a:lnSpc>
          <a:spcPct val="120000"/>
        </a:lnSpc>
        <a:spcBef>
          <a:spcPts val="500"/>
        </a:spcBef>
        <a:spcAft>
          <a:spcPts val="600"/>
        </a:spcAft>
        <a:buFont typeface="Wingdings" panose="05000000000000000000" pitchFamily="2" charset="2"/>
        <a:buChar char="§"/>
        <a:defRPr sz="1600" kern="1200">
          <a:solidFill>
            <a:schemeClr val="accent1"/>
          </a:solidFill>
          <a:latin typeface="Arial" panose="020B0604020202020204" pitchFamily="34" charset="0"/>
          <a:ea typeface="+mn-ea"/>
          <a:cs typeface="Arial" panose="020B0604020202020204" pitchFamily="34" charset="0"/>
        </a:defRPr>
      </a:lvl4pPr>
      <a:lvl5pPr marL="1133856" indent="-283464" algn="l" defTabSz="914400" rtl="0" eaLnBrk="1" latinLnBrk="0" hangingPunct="1">
        <a:lnSpc>
          <a:spcPct val="120000"/>
        </a:lnSpc>
        <a:spcBef>
          <a:spcPts val="500"/>
        </a:spcBef>
        <a:spcAft>
          <a:spcPts val="600"/>
        </a:spcAft>
        <a:buFont typeface="Arial" panose="020B0604020202020204" pitchFamily="34" charset="0"/>
        <a:buChar char="•"/>
        <a:defRPr sz="14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F41BA-1EF7-8D37-A963-8ECD3B32FA0A}"/>
              </a:ext>
            </a:extLst>
          </p:cNvPr>
          <p:cNvSpPr>
            <a:spLocks noGrp="1"/>
          </p:cNvSpPr>
          <p:nvPr>
            <p:ph type="title"/>
          </p:nvPr>
        </p:nvSpPr>
        <p:spPr>
          <a:xfrm>
            <a:off x="1625600" y="841375"/>
            <a:ext cx="8547100" cy="1325563"/>
          </a:xfrm>
          <a:prstGeom prst="rect">
            <a:avLst/>
          </a:prstGeom>
        </p:spPr>
        <p:txBody>
          <a:bodyPr vert="horz" lIns="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36316986-0CD7-7F5D-09C2-8F31603F8622}"/>
              </a:ext>
            </a:extLst>
          </p:cNvPr>
          <p:cNvSpPr>
            <a:spLocks noGrp="1"/>
          </p:cNvSpPr>
          <p:nvPr>
            <p:ph type="body" idx="1"/>
          </p:nvPr>
        </p:nvSpPr>
        <p:spPr>
          <a:xfrm>
            <a:off x="1625600" y="2371725"/>
            <a:ext cx="8540750" cy="3768725"/>
          </a:xfrm>
          <a:prstGeom prst="rect">
            <a:avLst/>
          </a:prstGeom>
        </p:spPr>
        <p:txBody>
          <a:bodyPr vert="horz" lIns="0" tIns="45720" rIns="91440" bIns="45720" numCol="2" spcCol="4572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7D1E85A-45C3-46D5-6AB0-132D0C17E0BB}"/>
              </a:ext>
            </a:extLst>
          </p:cNvPr>
          <p:cNvSpPr txBox="1">
            <a:spLocks/>
          </p:cNvSpPr>
          <p:nvPr/>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267281861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 id="2147483820" r:id="rId30"/>
    <p:sldLayoutId id="2147483821" r:id="rId31"/>
    <p:sldLayoutId id="2147483822" r:id="rId32"/>
    <p:sldLayoutId id="2147483823" r:id="rId33"/>
  </p:sldLayoutIdLst>
  <p:hf sldNum="0" hdr="0" ftr="0" dt="0"/>
  <p:txStyles>
    <p:titleStyle>
      <a:lvl1pPr algn="l" defTabSz="914400" rtl="0" eaLnBrk="1" latinLnBrk="0" hangingPunct="1">
        <a:lnSpc>
          <a:spcPct val="90000"/>
        </a:lnSpc>
        <a:spcBef>
          <a:spcPct val="0"/>
        </a:spcBef>
        <a:buNone/>
        <a:defRPr sz="4000" b="1" i="0" kern="1200">
          <a:solidFill>
            <a:srgbClr val="142C41"/>
          </a:solidFill>
          <a:latin typeface="Outfit SemiBold" pitchFamily="2" charset="0"/>
          <a:ea typeface="+mj-ea"/>
          <a:cs typeface="Arial" panose="020B0604020202020204" pitchFamily="34" charset="0"/>
        </a:defRPr>
      </a:lvl1pPr>
    </p:titleStyle>
    <p:bodyStyle>
      <a:lvl1pPr marL="0" indent="0" algn="l" defTabSz="914400" rtl="0" eaLnBrk="1" latinLnBrk="0" hangingPunct="1">
        <a:lnSpc>
          <a:spcPct val="120000"/>
        </a:lnSpc>
        <a:spcBef>
          <a:spcPts val="1000"/>
        </a:spcBef>
        <a:spcAft>
          <a:spcPts val="600"/>
        </a:spcAft>
        <a:buFont typeface="Arial" panose="020B0604020202020204" pitchFamily="34" charset="0"/>
        <a:buNone/>
        <a:defRPr sz="20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500"/>
        </a:spcBef>
        <a:spcAft>
          <a:spcPts val="600"/>
        </a:spcAft>
        <a:buFont typeface="Arial" panose="020B0604020202020204" pitchFamily="34" charset="0"/>
        <a:buNone/>
        <a:defRPr sz="18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500"/>
        </a:spcBef>
        <a:spcAft>
          <a:spcPts val="600"/>
        </a:spcAft>
        <a:buFont typeface="Arial" panose="020B0604020202020204" pitchFamily="34" charset="0"/>
        <a:buNone/>
        <a:defRPr sz="1600" kern="1200">
          <a:solidFill>
            <a:schemeClr val="accent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20000"/>
        </a:lnSpc>
        <a:spcBef>
          <a:spcPts val="500"/>
        </a:spcBef>
        <a:spcAft>
          <a:spcPts val="6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20000"/>
        </a:lnSpc>
        <a:spcBef>
          <a:spcPts val="500"/>
        </a:spcBef>
        <a:spcAft>
          <a:spcPts val="6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F41BA-1EF7-8D37-A963-8ECD3B32FA0A}"/>
              </a:ext>
            </a:extLst>
          </p:cNvPr>
          <p:cNvSpPr>
            <a:spLocks noGrp="1"/>
          </p:cNvSpPr>
          <p:nvPr>
            <p:ph type="title"/>
          </p:nvPr>
        </p:nvSpPr>
        <p:spPr>
          <a:xfrm>
            <a:off x="1625601" y="841375"/>
            <a:ext cx="8547099" cy="1325563"/>
          </a:xfrm>
          <a:prstGeom prst="rect">
            <a:avLst/>
          </a:prstGeom>
        </p:spPr>
        <p:txBody>
          <a:bodyPr vert="horz" lIns="0" tIns="45720" rIns="91440" bIns="45720" rtlCol="0" anchor="t" anchorCtr="0">
            <a:normAutofit/>
          </a:bodyPr>
          <a:lstStyle/>
          <a:p>
            <a:r>
              <a:rPr lang="en-US"/>
              <a:t>Click to edit Master title style</a:t>
            </a:r>
          </a:p>
        </p:txBody>
      </p:sp>
      <p:sp>
        <p:nvSpPr>
          <p:cNvPr id="7" name="Slide Number Placeholder 5">
            <a:extLst>
              <a:ext uri="{FF2B5EF4-FFF2-40B4-BE49-F238E27FC236}">
                <a16:creationId xmlns:a16="http://schemas.microsoft.com/office/drawing/2014/main" id="{57D1E85A-45C3-46D5-6AB0-132D0C17E0BB}"/>
              </a:ext>
            </a:extLst>
          </p:cNvPr>
          <p:cNvSpPr txBox="1">
            <a:spLocks/>
          </p:cNvSpPr>
          <p:nvPr userDrawn="1"/>
        </p:nvSpPr>
        <p:spPr>
          <a:xfrm>
            <a:off x="11811000" y="6492882"/>
            <a:ext cx="381000" cy="365125"/>
          </a:xfrm>
          <a:prstGeom prst="rect">
            <a:avLst/>
          </a:prstGeom>
        </p:spPr>
        <p:txBody>
          <a:bodyPr vert="horz" lIns="91436" tIns="45718" rIns="91436" bIns="45718"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7" rtl="0" eaLnBrk="1" fontAlgn="auto" latinLnBrk="0" hangingPunct="1">
              <a:lnSpc>
                <a:spcPct val="100000"/>
              </a:lnSpc>
              <a:spcBef>
                <a:spcPts val="0"/>
              </a:spcBef>
              <a:spcAft>
                <a:spcPts val="0"/>
              </a:spcAft>
              <a:buClrTx/>
              <a:buSzTx/>
              <a:buFontTx/>
              <a:buNone/>
              <a:tabLst/>
              <a:defRPr/>
            </a:pPr>
            <a:fld id="{A7CE7FE3-4C6A-4CF4-9AB8-F9DF39BBB232}" type="slidenum">
              <a:rPr kumimoji="0" lang="en-US" sz="900" b="1" i="0" u="none" strike="noStrike" kern="1200" cap="none" spc="0" normalizeH="0" baseline="0" noProof="0" smtClean="0">
                <a:ln>
                  <a:noFill/>
                </a:ln>
                <a:solidFill>
                  <a:srgbClr val="142C41"/>
                </a:solidFill>
                <a:effectLst/>
                <a:uLnTx/>
                <a:uFillTx/>
                <a:latin typeface="Arial"/>
                <a:ea typeface="+mn-ea"/>
                <a:cs typeface="+mn-cs"/>
              </a:rPr>
              <a:pPr marL="0" marR="0" lvl="0" indent="0" algn="ctr" defTabSz="914407"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a:ln>
                <a:noFill/>
              </a:ln>
              <a:solidFill>
                <a:srgbClr val="142C41"/>
              </a:solidFill>
              <a:effectLst/>
              <a:uLnTx/>
              <a:uFillTx/>
              <a:latin typeface="Arial"/>
              <a:ea typeface="+mn-ea"/>
              <a:cs typeface="+mn-cs"/>
            </a:endParaRPr>
          </a:p>
        </p:txBody>
      </p:sp>
      <p:sp>
        <p:nvSpPr>
          <p:cNvPr id="6" name="Text Placeholder 2">
            <a:extLst>
              <a:ext uri="{FF2B5EF4-FFF2-40B4-BE49-F238E27FC236}">
                <a16:creationId xmlns:a16="http://schemas.microsoft.com/office/drawing/2014/main" id="{36316986-0CD7-7F5D-09C2-8F31603F8622}"/>
              </a:ext>
            </a:extLst>
          </p:cNvPr>
          <p:cNvSpPr>
            <a:spLocks noGrp="1"/>
          </p:cNvSpPr>
          <p:nvPr>
            <p:ph type="body" idx="1"/>
          </p:nvPr>
        </p:nvSpPr>
        <p:spPr>
          <a:xfrm>
            <a:off x="1625603" y="2371725"/>
            <a:ext cx="8540750" cy="3768725"/>
          </a:xfrm>
          <a:prstGeom prst="rect">
            <a:avLst/>
          </a:prstGeom>
        </p:spPr>
        <p:txBody>
          <a:bodyPr vert="horz" lIns="0" tIns="45720" rIns="91440" bIns="45720" numCol="2" spcCol="4572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4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050928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30" r:id="rId5"/>
    <p:sldLayoutId id="2147483831" r:id="rId6"/>
    <p:sldLayoutId id="2147483832" r:id="rId7"/>
    <p:sldLayoutId id="2147483833" r:id="rId8"/>
    <p:sldLayoutId id="2147483834" r:id="rId9"/>
    <p:sldLayoutId id="2147483835" r:id="rId10"/>
  </p:sldLayoutIdLst>
  <p:hf hdr="0" ftr="0" dt="0"/>
  <p:txStyles>
    <p:titleStyle>
      <a:lvl1pPr algn="l" defTabSz="1128618" rtl="0" eaLnBrk="1" latinLnBrk="0" hangingPunct="1">
        <a:lnSpc>
          <a:spcPct val="90000"/>
        </a:lnSpc>
        <a:spcBef>
          <a:spcPct val="0"/>
        </a:spcBef>
        <a:buNone/>
        <a:defRPr sz="4937" b="1" i="0" kern="1200">
          <a:solidFill>
            <a:srgbClr val="142C41"/>
          </a:solidFill>
          <a:latin typeface="Outfit SemiBold" pitchFamily="2" charset="0"/>
          <a:ea typeface="+mj-ea"/>
          <a:cs typeface="Arial" panose="020B0604020202020204" pitchFamily="34" charset="0"/>
        </a:defRPr>
      </a:lvl1pPr>
    </p:titleStyle>
    <p:bodyStyle>
      <a:lvl1pPr marL="0" indent="0" algn="l" defTabSz="1128618" rtl="0" eaLnBrk="1" latinLnBrk="0" hangingPunct="1">
        <a:lnSpc>
          <a:spcPct val="120000"/>
        </a:lnSpc>
        <a:spcBef>
          <a:spcPts val="1235"/>
        </a:spcBef>
        <a:spcAft>
          <a:spcPts val="741"/>
        </a:spcAft>
        <a:buFont typeface="Arial" panose="020B0604020202020204" pitchFamily="34" charset="0"/>
        <a:buNone/>
        <a:defRPr sz="2468" kern="1200" baseline="0">
          <a:solidFill>
            <a:schemeClr val="accent1"/>
          </a:solidFill>
          <a:latin typeface="Arial" panose="020B0604020202020204" pitchFamily="34" charset="0"/>
          <a:ea typeface="+mn-ea"/>
          <a:cs typeface="Arial" panose="020B0604020202020204" pitchFamily="34" charset="0"/>
        </a:defRPr>
      </a:lvl1pPr>
      <a:lvl2pPr marL="352694" marR="0" indent="-352694" algn="l" defTabSz="1128618" rtl="0" eaLnBrk="1" fontAlgn="auto" latinLnBrk="0" hangingPunct="1">
        <a:lnSpc>
          <a:spcPct val="120000"/>
        </a:lnSpc>
        <a:spcBef>
          <a:spcPts val="617"/>
        </a:spcBef>
        <a:spcAft>
          <a:spcPts val="741"/>
        </a:spcAft>
        <a:buClrTx/>
        <a:buSzTx/>
        <a:buFont typeface="Arial" panose="020B0604020202020204" pitchFamily="34" charset="0"/>
        <a:buChar char="•"/>
        <a:tabLst/>
        <a:defRPr sz="2222" kern="1200">
          <a:solidFill>
            <a:schemeClr val="accent1"/>
          </a:solidFill>
          <a:latin typeface="Arial" panose="020B0604020202020204" pitchFamily="34" charset="0"/>
          <a:ea typeface="+mn-ea"/>
          <a:cs typeface="Arial" panose="020B0604020202020204" pitchFamily="34" charset="0"/>
        </a:defRPr>
      </a:lvl2pPr>
      <a:lvl3pPr marL="699743" marR="0" indent="-352694" algn="l" defTabSz="1128618" rtl="0" eaLnBrk="1" fontAlgn="auto" latinLnBrk="0" hangingPunct="1">
        <a:lnSpc>
          <a:spcPct val="120000"/>
        </a:lnSpc>
        <a:spcBef>
          <a:spcPts val="617"/>
        </a:spcBef>
        <a:spcAft>
          <a:spcPts val="741"/>
        </a:spcAft>
        <a:buClrTx/>
        <a:buSzTx/>
        <a:buFont typeface="Arial" panose="020B0604020202020204" pitchFamily="34" charset="0"/>
        <a:buChar char="—"/>
        <a:tabLst/>
        <a:defRPr sz="1975" kern="1200">
          <a:solidFill>
            <a:schemeClr val="accent1"/>
          </a:solidFill>
          <a:latin typeface="Arial" panose="020B0604020202020204" pitchFamily="34" charset="0"/>
          <a:ea typeface="+mn-ea"/>
          <a:cs typeface="Arial" panose="020B0604020202020204" pitchFamily="34" charset="0"/>
        </a:defRPr>
      </a:lvl3pPr>
      <a:lvl4pPr marL="1049616" marR="0" indent="-352694" algn="l" defTabSz="1128618" rtl="0" eaLnBrk="1" fontAlgn="auto" latinLnBrk="0" hangingPunct="1">
        <a:lnSpc>
          <a:spcPct val="120000"/>
        </a:lnSpc>
        <a:spcBef>
          <a:spcPts val="617"/>
        </a:spcBef>
        <a:spcAft>
          <a:spcPts val="741"/>
        </a:spcAft>
        <a:buClrTx/>
        <a:buSzTx/>
        <a:buFont typeface="Wingdings" panose="05000000000000000000" pitchFamily="2" charset="2"/>
        <a:buChar char="§"/>
        <a:tabLst/>
        <a:defRPr sz="1728" kern="1200">
          <a:solidFill>
            <a:schemeClr val="accent1"/>
          </a:solidFill>
          <a:latin typeface="Arial" panose="020B0604020202020204" pitchFamily="34" charset="0"/>
          <a:ea typeface="+mn-ea"/>
          <a:cs typeface="Arial" panose="020B0604020202020204" pitchFamily="34" charset="0"/>
        </a:defRPr>
      </a:lvl4pPr>
      <a:lvl5pPr marL="1399488" marR="0" indent="-349872" algn="l" defTabSz="1128618" rtl="0" eaLnBrk="1" fontAlgn="auto" latinLnBrk="0" hangingPunct="1">
        <a:lnSpc>
          <a:spcPct val="120000"/>
        </a:lnSpc>
        <a:spcBef>
          <a:spcPts val="617"/>
        </a:spcBef>
        <a:spcAft>
          <a:spcPts val="741"/>
        </a:spcAft>
        <a:buClrTx/>
        <a:buSzTx/>
        <a:buFont typeface="Arial" panose="020B0604020202020204" pitchFamily="34" charset="0"/>
        <a:buChar char="•"/>
        <a:tabLst/>
        <a:defRPr sz="1481" kern="1200">
          <a:solidFill>
            <a:schemeClr val="accent1"/>
          </a:solidFill>
          <a:latin typeface="Arial" panose="020B0604020202020204" pitchFamily="34" charset="0"/>
          <a:ea typeface="+mn-ea"/>
          <a:cs typeface="Arial" panose="020B0604020202020204" pitchFamily="34" charset="0"/>
        </a:defRPr>
      </a:lvl5pPr>
      <a:lvl6pPr marL="3103702" indent="-282155" algn="l" defTabSz="1128618" rtl="0" eaLnBrk="1" latinLnBrk="0" hangingPunct="1">
        <a:lnSpc>
          <a:spcPct val="90000"/>
        </a:lnSpc>
        <a:spcBef>
          <a:spcPts val="617"/>
        </a:spcBef>
        <a:buFont typeface="Arial" panose="020B0604020202020204" pitchFamily="34" charset="0"/>
        <a:buChar char="•"/>
        <a:defRPr sz="2222" kern="1200">
          <a:solidFill>
            <a:schemeClr val="tx1"/>
          </a:solidFill>
          <a:latin typeface="+mn-lt"/>
          <a:ea typeface="+mn-ea"/>
          <a:cs typeface="+mn-cs"/>
        </a:defRPr>
      </a:lvl6pPr>
      <a:lvl7pPr marL="3668011" indent="-282155" algn="l" defTabSz="1128618" rtl="0" eaLnBrk="1" latinLnBrk="0" hangingPunct="1">
        <a:lnSpc>
          <a:spcPct val="90000"/>
        </a:lnSpc>
        <a:spcBef>
          <a:spcPts val="617"/>
        </a:spcBef>
        <a:buFont typeface="Arial" panose="020B0604020202020204" pitchFamily="34" charset="0"/>
        <a:buChar char="•"/>
        <a:defRPr sz="2222" kern="1200">
          <a:solidFill>
            <a:schemeClr val="tx1"/>
          </a:solidFill>
          <a:latin typeface="+mn-lt"/>
          <a:ea typeface="+mn-ea"/>
          <a:cs typeface="+mn-cs"/>
        </a:defRPr>
      </a:lvl7pPr>
      <a:lvl8pPr marL="4232321" indent="-282155" algn="l" defTabSz="1128618" rtl="0" eaLnBrk="1" latinLnBrk="0" hangingPunct="1">
        <a:lnSpc>
          <a:spcPct val="90000"/>
        </a:lnSpc>
        <a:spcBef>
          <a:spcPts val="617"/>
        </a:spcBef>
        <a:buFont typeface="Arial" panose="020B0604020202020204" pitchFamily="34" charset="0"/>
        <a:buChar char="•"/>
        <a:defRPr sz="2222" kern="1200">
          <a:solidFill>
            <a:schemeClr val="tx1"/>
          </a:solidFill>
          <a:latin typeface="+mn-lt"/>
          <a:ea typeface="+mn-ea"/>
          <a:cs typeface="+mn-cs"/>
        </a:defRPr>
      </a:lvl8pPr>
      <a:lvl9pPr marL="4796631" indent="-282155" algn="l" defTabSz="1128618" rtl="0" eaLnBrk="1" latinLnBrk="0" hangingPunct="1">
        <a:lnSpc>
          <a:spcPct val="90000"/>
        </a:lnSpc>
        <a:spcBef>
          <a:spcPts val="617"/>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128618" rtl="0" eaLnBrk="1" latinLnBrk="0" hangingPunct="1">
        <a:defRPr sz="2222" kern="1200">
          <a:solidFill>
            <a:schemeClr val="tx1"/>
          </a:solidFill>
          <a:latin typeface="+mn-lt"/>
          <a:ea typeface="+mn-ea"/>
          <a:cs typeface="+mn-cs"/>
        </a:defRPr>
      </a:lvl1pPr>
      <a:lvl2pPr marL="564309" algn="l" defTabSz="1128618" rtl="0" eaLnBrk="1" latinLnBrk="0" hangingPunct="1">
        <a:defRPr sz="2222" kern="1200">
          <a:solidFill>
            <a:schemeClr val="tx1"/>
          </a:solidFill>
          <a:latin typeface="+mn-lt"/>
          <a:ea typeface="+mn-ea"/>
          <a:cs typeface="+mn-cs"/>
        </a:defRPr>
      </a:lvl2pPr>
      <a:lvl3pPr marL="1128618" algn="l" defTabSz="1128618" rtl="0" eaLnBrk="1" latinLnBrk="0" hangingPunct="1">
        <a:defRPr sz="2222" kern="1200">
          <a:solidFill>
            <a:schemeClr val="tx1"/>
          </a:solidFill>
          <a:latin typeface="+mn-lt"/>
          <a:ea typeface="+mn-ea"/>
          <a:cs typeface="+mn-cs"/>
        </a:defRPr>
      </a:lvl3pPr>
      <a:lvl4pPr marL="1692929" algn="l" defTabSz="1128618" rtl="0" eaLnBrk="1" latinLnBrk="0" hangingPunct="1">
        <a:defRPr sz="2222" kern="1200">
          <a:solidFill>
            <a:schemeClr val="tx1"/>
          </a:solidFill>
          <a:latin typeface="+mn-lt"/>
          <a:ea typeface="+mn-ea"/>
          <a:cs typeface="+mn-cs"/>
        </a:defRPr>
      </a:lvl4pPr>
      <a:lvl5pPr marL="2257238" algn="l" defTabSz="1128618" rtl="0" eaLnBrk="1" latinLnBrk="0" hangingPunct="1">
        <a:defRPr sz="2222" kern="1200">
          <a:solidFill>
            <a:schemeClr val="tx1"/>
          </a:solidFill>
          <a:latin typeface="+mn-lt"/>
          <a:ea typeface="+mn-ea"/>
          <a:cs typeface="+mn-cs"/>
        </a:defRPr>
      </a:lvl5pPr>
      <a:lvl6pPr marL="2821547" algn="l" defTabSz="1128618" rtl="0" eaLnBrk="1" latinLnBrk="0" hangingPunct="1">
        <a:defRPr sz="2222" kern="1200">
          <a:solidFill>
            <a:schemeClr val="tx1"/>
          </a:solidFill>
          <a:latin typeface="+mn-lt"/>
          <a:ea typeface="+mn-ea"/>
          <a:cs typeface="+mn-cs"/>
        </a:defRPr>
      </a:lvl6pPr>
      <a:lvl7pPr marL="3385856" algn="l" defTabSz="1128618" rtl="0" eaLnBrk="1" latinLnBrk="0" hangingPunct="1">
        <a:defRPr sz="2222" kern="1200">
          <a:solidFill>
            <a:schemeClr val="tx1"/>
          </a:solidFill>
          <a:latin typeface="+mn-lt"/>
          <a:ea typeface="+mn-ea"/>
          <a:cs typeface="+mn-cs"/>
        </a:defRPr>
      </a:lvl7pPr>
      <a:lvl8pPr marL="3950166" algn="l" defTabSz="1128618" rtl="0" eaLnBrk="1" latinLnBrk="0" hangingPunct="1">
        <a:defRPr sz="2222" kern="1200">
          <a:solidFill>
            <a:schemeClr val="tx1"/>
          </a:solidFill>
          <a:latin typeface="+mn-lt"/>
          <a:ea typeface="+mn-ea"/>
          <a:cs typeface="+mn-cs"/>
        </a:defRPr>
      </a:lvl8pPr>
      <a:lvl9pPr marL="4514476" algn="l" defTabSz="1128618" rtl="0" eaLnBrk="1" latinLnBrk="0" hangingPunct="1">
        <a:defRPr sz="222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brattle.com/wp-content/uploads/2021/05/20628_salem_and_hope_creek_nuclear_power_plants_contribution_to_the_new_jersey_and_local_economie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F8ED0DA0-EE44-6A25-92A6-1464D7BF9C6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7" name="Title 6">
            <a:extLst>
              <a:ext uri="{FF2B5EF4-FFF2-40B4-BE49-F238E27FC236}">
                <a16:creationId xmlns:a16="http://schemas.microsoft.com/office/drawing/2014/main" id="{F061BD6C-4759-C293-5CA3-F972D28C1D81}"/>
              </a:ext>
            </a:extLst>
          </p:cNvPr>
          <p:cNvSpPr>
            <a:spLocks noGrp="1"/>
          </p:cNvSpPr>
          <p:nvPr>
            <p:ph type="ctrTitle"/>
          </p:nvPr>
        </p:nvSpPr>
        <p:spPr>
          <a:xfrm>
            <a:off x="1904999" y="2763079"/>
            <a:ext cx="6882385" cy="1699591"/>
          </a:xfrm>
        </p:spPr>
        <p:txBody>
          <a:bodyPr>
            <a:noAutofit/>
          </a:bodyPr>
          <a:lstStyle/>
          <a:p>
            <a:r>
              <a:rPr lang="en-US" sz="3200" dirty="0">
                <a:solidFill>
                  <a:schemeClr val="bg1"/>
                </a:solidFill>
              </a:rPr>
              <a:t>PSEG Nuclear:</a:t>
            </a:r>
            <a:br>
              <a:rPr lang="en-US" sz="3200" dirty="0">
                <a:solidFill>
                  <a:schemeClr val="bg1"/>
                </a:solidFill>
              </a:rPr>
            </a:br>
            <a:r>
              <a:rPr lang="en-US" sz="3200" dirty="0">
                <a:solidFill>
                  <a:schemeClr val="bg1"/>
                </a:solidFill>
              </a:rPr>
              <a:t>Rowan University Sweeney Center for Public Policy</a:t>
            </a:r>
          </a:p>
        </p:txBody>
      </p:sp>
      <p:sp>
        <p:nvSpPr>
          <p:cNvPr id="8" name="Subtitle 7">
            <a:extLst>
              <a:ext uri="{FF2B5EF4-FFF2-40B4-BE49-F238E27FC236}">
                <a16:creationId xmlns:a16="http://schemas.microsoft.com/office/drawing/2014/main" id="{EE993FB0-36D8-46A2-29A8-EE8A722FA73C}"/>
              </a:ext>
            </a:extLst>
          </p:cNvPr>
          <p:cNvSpPr>
            <a:spLocks noGrp="1"/>
          </p:cNvSpPr>
          <p:nvPr>
            <p:ph type="subTitle" idx="1"/>
          </p:nvPr>
        </p:nvSpPr>
        <p:spPr/>
        <p:txBody>
          <a:bodyPr/>
          <a:lstStyle/>
          <a:p>
            <a:r>
              <a:rPr lang="en-US" dirty="0">
                <a:solidFill>
                  <a:schemeClr val="bg1"/>
                </a:solidFill>
              </a:rPr>
              <a:t>June 9</a:t>
            </a:r>
            <a:r>
              <a:rPr lang="en-US" baseline="30000" dirty="0">
                <a:solidFill>
                  <a:schemeClr val="bg1"/>
                </a:solidFill>
              </a:rPr>
              <a:t>th, </a:t>
            </a:r>
            <a:r>
              <a:rPr lang="en-US" dirty="0">
                <a:solidFill>
                  <a:schemeClr val="bg1"/>
                </a:solidFill>
              </a:rPr>
              <a:t>2026</a:t>
            </a:r>
          </a:p>
        </p:txBody>
      </p:sp>
      <p:pic>
        <p:nvPicPr>
          <p:cNvPr id="9" name="Picture 8">
            <a:extLst>
              <a:ext uri="{FF2B5EF4-FFF2-40B4-BE49-F238E27FC236}">
                <a16:creationId xmlns:a16="http://schemas.microsoft.com/office/drawing/2014/main" id="{ACDCE6C5-8D3A-7E0F-6D49-ED0A318D6F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1197" y="1431746"/>
            <a:ext cx="2667546" cy="920895"/>
          </a:xfrm>
          <a:prstGeom prst="rect">
            <a:avLst/>
          </a:prstGeom>
        </p:spPr>
      </p:pic>
    </p:spTree>
    <p:extLst>
      <p:ext uri="{BB962C8B-B14F-4D97-AF65-F5344CB8AC3E}">
        <p14:creationId xmlns:p14="http://schemas.microsoft.com/office/powerpoint/2010/main" val="383251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Hope Creek — </a:t>
            </a:r>
            <a:br>
              <a:rPr lang="en-US"/>
            </a:br>
            <a:r>
              <a:rPr lang="en-US"/>
              <a:t>Boiling Water Reactor</a:t>
            </a:r>
          </a:p>
        </p:txBody>
      </p:sp>
      <p:sp>
        <p:nvSpPr>
          <p:cNvPr id="6" name="Content Placeholder 5"/>
          <p:cNvSpPr>
            <a:spLocks noGrp="1"/>
          </p:cNvSpPr>
          <p:nvPr>
            <p:ph idx="12"/>
          </p:nvPr>
        </p:nvSpPr>
        <p:spPr/>
        <p:txBody>
          <a:bodyPr/>
          <a:lstStyle/>
          <a:p>
            <a:endParaRPr lang="en-US"/>
          </a:p>
        </p:txBody>
      </p:sp>
      <p:sp>
        <p:nvSpPr>
          <p:cNvPr id="5" name="Content Placeholder 4"/>
          <p:cNvSpPr>
            <a:spLocks noGrp="1"/>
          </p:cNvSpPr>
          <p:nvPr>
            <p:ph idx="11"/>
          </p:nvPr>
        </p:nvSpPr>
        <p:spPr/>
        <p:txBody>
          <a:bodyPr/>
          <a:lstStyle/>
          <a:p>
            <a:r>
              <a:rPr lang="en-US"/>
              <a:t>PSEG Nuclear Overview</a:t>
            </a:r>
          </a:p>
          <a:p>
            <a:endParaRPr lang="en-US"/>
          </a:p>
        </p:txBody>
      </p:sp>
      <p:pic>
        <p:nvPicPr>
          <p:cNvPr id="7" name="Picture 2" descr="BWR Simpl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958" y="2166938"/>
            <a:ext cx="8080353" cy="422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78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220" y="681770"/>
            <a:ext cx="9009130" cy="1325563"/>
          </a:xfrm>
        </p:spPr>
        <p:txBody>
          <a:bodyPr/>
          <a:lstStyle/>
          <a:p>
            <a:r>
              <a:rPr lang="en-US" altLang="en-US"/>
              <a:t>Salem and Hope Creek Nuclear Plants</a:t>
            </a:r>
            <a:endParaRPr lang="en-US"/>
          </a:p>
        </p:txBody>
      </p:sp>
      <p:sp>
        <p:nvSpPr>
          <p:cNvPr id="3" name="Content Placeholder 2"/>
          <p:cNvSpPr>
            <a:spLocks noGrp="1"/>
          </p:cNvSpPr>
          <p:nvPr>
            <p:ph idx="1"/>
          </p:nvPr>
        </p:nvSpPr>
        <p:spPr>
          <a:xfrm>
            <a:off x="1157220" y="1344551"/>
            <a:ext cx="7648452" cy="3768725"/>
          </a:xfrm>
        </p:spPr>
        <p:txBody>
          <a:bodyPr/>
          <a:lstStyle/>
          <a:p>
            <a:r>
              <a:rPr lang="en-US" sz="1700" b="1"/>
              <a:t>4</a:t>
            </a:r>
            <a:r>
              <a:rPr lang="en-US" sz="1700" b="1" baseline="30000"/>
              <a:t>th</a:t>
            </a:r>
            <a:r>
              <a:rPr lang="en-US" sz="1700" b="1"/>
              <a:t> largest site in the United States</a:t>
            </a:r>
          </a:p>
          <a:p>
            <a:pPr lvl="1">
              <a:buClr>
                <a:srgbClr val="F0532A"/>
              </a:buClr>
              <a:buFont typeface="Wingdings" panose="05000000000000000000" pitchFamily="2" charset="2"/>
              <a:buChar char="§"/>
            </a:pPr>
            <a:r>
              <a:rPr lang="en-US" sz="1700"/>
              <a:t>Approximately 3,575 MW that produces enough electricity to power 2.7 million homes</a:t>
            </a:r>
          </a:p>
          <a:p>
            <a:r>
              <a:rPr lang="en-US" sz="1700" b="1"/>
              <a:t>Each unit licensed for 60 years — license renewal completed</a:t>
            </a:r>
          </a:p>
          <a:p>
            <a:pPr lvl="1">
              <a:buClr>
                <a:srgbClr val="F0532A"/>
              </a:buClr>
              <a:buFont typeface="Wingdings" panose="05000000000000000000" pitchFamily="2" charset="2"/>
              <a:buChar char="§"/>
            </a:pPr>
            <a:r>
              <a:rPr lang="en-US" sz="1700"/>
              <a:t>Salem Unit 1 (PWR, 1180 MW) — Licensed 1976; renewed license expires 2036</a:t>
            </a:r>
          </a:p>
          <a:p>
            <a:pPr lvl="1">
              <a:buClr>
                <a:srgbClr val="F0532A"/>
              </a:buClr>
              <a:buFont typeface="Wingdings" panose="05000000000000000000" pitchFamily="2" charset="2"/>
              <a:buChar char="§"/>
            </a:pPr>
            <a:r>
              <a:rPr lang="en-US" sz="1700"/>
              <a:t>Salem Unit 2 (PWR, 1175 MW) —  Licensed 1981; renewed license expires 2040</a:t>
            </a:r>
          </a:p>
          <a:p>
            <a:pPr lvl="1">
              <a:buClr>
                <a:srgbClr val="F0532A"/>
              </a:buClr>
              <a:buFont typeface="Wingdings" panose="05000000000000000000" pitchFamily="2" charset="2"/>
              <a:buChar char="§"/>
            </a:pPr>
            <a:r>
              <a:rPr lang="en-US" sz="1700"/>
              <a:t>Hope Creek (BWR, 1219 MW) — Licensed 1986; renewed license expires 2046</a:t>
            </a:r>
          </a:p>
          <a:p>
            <a:r>
              <a:rPr lang="en-US" sz="1700" b="1"/>
              <a:t>Maintenance and Refueling Outage:</a:t>
            </a:r>
          </a:p>
          <a:p>
            <a:pPr lvl="1">
              <a:buClr>
                <a:srgbClr val="F0532A"/>
              </a:buClr>
              <a:buFont typeface="Wingdings" panose="05000000000000000000" pitchFamily="2" charset="2"/>
              <a:buChar char="§"/>
            </a:pPr>
            <a:r>
              <a:rPr lang="en-US" sz="1700"/>
              <a:t>A planned maintenance and refueling outage is a scheduled interruption in power production to swap out old fuel for new and to perform maintenance that cannot be done while the plan is operating, which supports reliability and local job creation.</a:t>
            </a:r>
          </a:p>
          <a:p>
            <a:endParaRPr lang="en-US" sz="1800"/>
          </a:p>
        </p:txBody>
      </p:sp>
      <p:sp>
        <p:nvSpPr>
          <p:cNvPr id="7" name="Content Placeholder 6"/>
          <p:cNvSpPr>
            <a:spLocks noGrp="1"/>
          </p:cNvSpPr>
          <p:nvPr>
            <p:ph idx="12"/>
          </p:nvPr>
        </p:nvSpPr>
        <p:spPr/>
        <p:txBody>
          <a:bodyPr/>
          <a:lstStyle/>
          <a:p>
            <a:endParaRPr lang="en-US"/>
          </a:p>
        </p:txBody>
      </p:sp>
      <p:sp>
        <p:nvSpPr>
          <p:cNvPr id="6" name="Content Placeholder 5"/>
          <p:cNvSpPr>
            <a:spLocks noGrp="1"/>
          </p:cNvSpPr>
          <p:nvPr>
            <p:ph idx="11"/>
          </p:nvPr>
        </p:nvSpPr>
        <p:spPr/>
        <p:txBody>
          <a:bodyPr/>
          <a:lstStyle/>
          <a:p>
            <a:r>
              <a:rPr lang="en-US"/>
              <a:t>PSEG Nuclear Overview</a:t>
            </a:r>
          </a:p>
          <a:p>
            <a:endParaRPr lang="en-US"/>
          </a:p>
        </p:txBody>
      </p:sp>
      <p:pic>
        <p:nvPicPr>
          <p:cNvPr id="4" name="Picture 3">
            <a:extLst>
              <a:ext uri="{FF2B5EF4-FFF2-40B4-BE49-F238E27FC236}">
                <a16:creationId xmlns:a16="http://schemas.microsoft.com/office/drawing/2014/main" id="{9B35F4C5-F472-EB1A-740B-DA42E94F3C5E}"/>
              </a:ext>
            </a:extLst>
          </p:cNvPr>
          <p:cNvPicPr>
            <a:picLocks noChangeAspect="1"/>
          </p:cNvPicPr>
          <p:nvPr/>
        </p:nvPicPr>
        <p:blipFill>
          <a:blip r:embed="rId3"/>
          <a:stretch>
            <a:fillRect/>
          </a:stretch>
        </p:blipFill>
        <p:spPr>
          <a:xfrm>
            <a:off x="8805672" y="1504156"/>
            <a:ext cx="3280400" cy="1962535"/>
          </a:xfrm>
          <a:prstGeom prst="rect">
            <a:avLst/>
          </a:prstGeom>
        </p:spPr>
      </p:pic>
      <p:pic>
        <p:nvPicPr>
          <p:cNvPr id="5" name="Picture 4">
            <a:extLst>
              <a:ext uri="{FF2B5EF4-FFF2-40B4-BE49-F238E27FC236}">
                <a16:creationId xmlns:a16="http://schemas.microsoft.com/office/drawing/2014/main" id="{1EAB240F-13EC-85A1-A886-E8B9AAC72FBF}"/>
              </a:ext>
            </a:extLst>
          </p:cNvPr>
          <p:cNvPicPr>
            <a:picLocks noChangeAspect="1"/>
          </p:cNvPicPr>
          <p:nvPr/>
        </p:nvPicPr>
        <p:blipFill>
          <a:blip r:embed="rId4"/>
          <a:stretch>
            <a:fillRect/>
          </a:stretch>
        </p:blipFill>
        <p:spPr>
          <a:xfrm>
            <a:off x="8805672" y="3890610"/>
            <a:ext cx="3280400" cy="1996765"/>
          </a:xfrm>
          <a:prstGeom prst="rect">
            <a:avLst/>
          </a:prstGeom>
        </p:spPr>
      </p:pic>
    </p:spTree>
    <p:extLst>
      <p:ext uri="{BB962C8B-B14F-4D97-AF65-F5344CB8AC3E}">
        <p14:creationId xmlns:p14="http://schemas.microsoft.com/office/powerpoint/2010/main" val="429352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DFAF54A-41F3-1D1C-258C-24D84255A416}"/>
              </a:ext>
            </a:extLst>
          </p:cNvPr>
          <p:cNvSpPr txBox="1">
            <a:spLocks/>
          </p:cNvSpPr>
          <p:nvPr/>
        </p:nvSpPr>
        <p:spPr>
          <a:xfrm>
            <a:off x="1163569" y="876544"/>
            <a:ext cx="10018941" cy="467255"/>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4000" b="1" kern="1200">
                <a:solidFill>
                  <a:srgbClr val="142C4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142C41"/>
                </a:solidFill>
                <a:effectLst/>
                <a:uLnTx/>
                <a:uFillTx/>
                <a:latin typeface="Outfit SemiBold" pitchFamily="2" charset="0"/>
                <a:ea typeface="+mj-ea"/>
                <a:cs typeface="Arial" panose="020B0604020202020204" pitchFamily="34" charset="0"/>
              </a:rPr>
              <a:t>Nuclear Critical to Affordable Power</a:t>
            </a:r>
          </a:p>
        </p:txBody>
      </p:sp>
      <p:sp>
        <p:nvSpPr>
          <p:cNvPr id="9" name="Content Placeholder 1">
            <a:extLst>
              <a:ext uri="{FF2B5EF4-FFF2-40B4-BE49-F238E27FC236}">
                <a16:creationId xmlns:a16="http://schemas.microsoft.com/office/drawing/2014/main" id="{D5AD5FEB-061F-0988-FC9A-7D05DD58A722}"/>
              </a:ext>
            </a:extLst>
          </p:cNvPr>
          <p:cNvSpPr txBox="1">
            <a:spLocks/>
          </p:cNvSpPr>
          <p:nvPr/>
        </p:nvSpPr>
        <p:spPr>
          <a:xfrm>
            <a:off x="1163569" y="1676211"/>
            <a:ext cx="9730854" cy="4601268"/>
          </a:xfrm>
          <a:prstGeom prst="rect">
            <a:avLst/>
          </a:prstGeom>
        </p:spPr>
        <p:txBody>
          <a:bodyPr vert="horz" lIns="0" tIns="45720" rIns="91440" bIns="45720" numCol="1" spcCol="457200" rtlCol="0" anchor="t">
            <a:noAutofit/>
          </a:bodyPr>
          <a:lstStyle>
            <a:lvl1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0512C"/>
                </a:solidFill>
                <a:effectLst/>
                <a:uLnTx/>
                <a:uFillTx/>
                <a:latin typeface="Outfit Medium"/>
                <a:cs typeface="Arial"/>
              </a:rPr>
              <a:t>Nuclear is a unique asset class providing reliable 24x7, carbon-free energy </a:t>
            </a:r>
            <a:br>
              <a:rPr lang="en-US" sz="1800" b="0" i="0" u="none" strike="noStrike" kern="1200" cap="none" spc="0" normalizeH="0" baseline="0" noProof="0">
                <a:ln>
                  <a:noFill/>
                </a:ln>
                <a:effectLst/>
                <a:uLnTx/>
                <a:uFillTx/>
                <a:latin typeface="Outfit Medium" pitchFamily="2" charset="0"/>
                <a:cs typeface="Arial" panose="020B0604020202020204" pitchFamily="34" charset="0"/>
              </a:rPr>
            </a:br>
            <a:r>
              <a:rPr kumimoji="0" lang="en-US" sz="1800" b="0" i="0" u="none" strike="noStrike" kern="1200" cap="none" spc="0" normalizeH="0" baseline="0" noProof="0">
                <a:ln>
                  <a:noFill/>
                </a:ln>
                <a:solidFill>
                  <a:srgbClr val="F0512C"/>
                </a:solidFill>
                <a:effectLst/>
                <a:uLnTx/>
                <a:uFillTx/>
                <a:latin typeface="Outfit Medium"/>
                <a:cs typeface="Arial"/>
              </a:rPr>
              <a:t>and price stabilization</a:t>
            </a:r>
            <a:br>
              <a:rPr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br>
            <a:endParaRPr kumimoji="0" lang="en-US" sz="1600" b="0" i="0" u="none" strike="noStrike" kern="1200" cap="none" spc="0" normalizeH="0" baseline="0" noProof="0">
              <a:ln>
                <a:noFill/>
              </a:ln>
              <a:solidFill>
                <a:srgbClr val="F0512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42C41"/>
                </a:solidFill>
                <a:effectLst/>
                <a:uLnTx/>
                <a:uFillTx/>
                <a:latin typeface="Outfit Medium" pitchFamily="2" charset="0"/>
                <a:ea typeface="+mn-ea"/>
                <a:cs typeface="Arial" panose="020B0604020202020204" pitchFamily="34" charset="0"/>
              </a:rPr>
              <a:t>PSEG Nuclear is important to New Jersey’s economy</a:t>
            </a:r>
          </a:p>
          <a:p>
            <a:pPr marL="468630" marR="0" lvl="1" indent="-285750" algn="l" defTabSz="914400" rtl="0" eaLnBrk="1" fontAlgn="auto" latinLnBrk="0" hangingPunct="1">
              <a:lnSpc>
                <a:spcPct val="120000"/>
              </a:lnSpc>
              <a:spcBef>
                <a:spcPts val="300"/>
              </a:spcBef>
              <a:spcAft>
                <a:spcPts val="300"/>
              </a:spcAft>
              <a:buClr>
                <a:srgbClr val="F0532A"/>
              </a:buClr>
              <a:buSzPct val="125000"/>
              <a:buFont typeface="Wingdings" panose="05000000000000000000" pitchFamily="2" charset="2"/>
              <a:buChar char="§"/>
              <a:tabLst/>
              <a:defRPr/>
            </a:pPr>
            <a:r>
              <a:rPr kumimoji="0" lang="en-US" sz="14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Supports an annual payroll of more than $250 million</a:t>
            </a:r>
          </a:p>
          <a:p>
            <a:pPr marL="468630" marR="0" lvl="1" indent="-285750" algn="l" defTabSz="914400" rtl="0" eaLnBrk="1" fontAlgn="auto" latinLnBrk="0" hangingPunct="1">
              <a:lnSpc>
                <a:spcPct val="120000"/>
              </a:lnSpc>
              <a:spcBef>
                <a:spcPts val="300"/>
              </a:spcBef>
              <a:spcAft>
                <a:spcPts val="300"/>
              </a:spcAft>
              <a:buClr>
                <a:srgbClr val="F0532A"/>
              </a:buClr>
              <a:buSzPct val="125000"/>
              <a:buFont typeface="Wingdings" panose="05000000000000000000" pitchFamily="2" charset="2"/>
              <a:buChar char="§"/>
              <a:tabLst/>
              <a:defRPr/>
            </a:pPr>
            <a:r>
              <a:rPr kumimoji="0" lang="en-US" sz="14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Purchases more than $60 million a year in New Jersey goods and services</a:t>
            </a:r>
          </a:p>
          <a:p>
            <a:pPr marL="468630" marR="0" lvl="1" indent="-285750" algn="l" defTabSz="914400" rtl="0" eaLnBrk="1" fontAlgn="auto" latinLnBrk="0" hangingPunct="1">
              <a:lnSpc>
                <a:spcPct val="120000"/>
              </a:lnSpc>
              <a:spcBef>
                <a:spcPts val="300"/>
              </a:spcBef>
              <a:spcAft>
                <a:spcPts val="300"/>
              </a:spcAft>
              <a:buClr>
                <a:srgbClr val="F0532A"/>
              </a:buClr>
              <a:buSzPct val="125000"/>
              <a:buFont typeface="Wingdings" panose="05000000000000000000" pitchFamily="2" charset="2"/>
              <a:buChar char="§"/>
              <a:tabLst/>
              <a:defRPr/>
            </a:pPr>
            <a:r>
              <a:rPr kumimoji="0" lang="en-US" sz="1400" b="0" i="0" u="none" strike="noStrike" kern="1200" cap="none" spc="0" normalizeH="0" baseline="0" noProof="0">
                <a:ln>
                  <a:noFill/>
                </a:ln>
                <a:solidFill>
                  <a:srgbClr val="142C41"/>
                </a:solidFill>
                <a:effectLst/>
                <a:uLnTx/>
                <a:uFillTx/>
                <a:latin typeface="Arial"/>
                <a:cs typeface="Arial"/>
              </a:rPr>
              <a:t>Contributes $1.2 billion annually on net in Salem County and $57 million in surrounding </a:t>
            </a:r>
            <a:br>
              <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a:ln>
                  <a:noFill/>
                </a:ln>
                <a:solidFill>
                  <a:srgbClr val="142C41"/>
                </a:solidFill>
                <a:effectLst/>
                <a:uLnTx/>
                <a:uFillTx/>
                <a:latin typeface="Arial"/>
                <a:cs typeface="Arial"/>
              </a:rPr>
              <a:t>New Jersey counties</a:t>
            </a:r>
            <a:endParaRPr lang="en-US" sz="1400" b="0" i="0" u="none" strike="noStrike" kern="1200" cap="none" spc="0" normalizeH="0" baseline="0" noProof="0">
              <a:ln>
                <a:noFill/>
              </a:ln>
              <a:solidFill>
                <a:srgbClr val="142C41"/>
              </a:solidFill>
              <a:effectLst/>
              <a:uLnTx/>
              <a:uFillTx/>
              <a:latin typeface="Arial"/>
              <a:cs typeface="Arial"/>
            </a:endParaRPr>
          </a:p>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42C41"/>
                </a:solidFill>
                <a:effectLst/>
                <a:uLnTx/>
                <a:uFillTx/>
                <a:latin typeface="Outfit Medium" pitchFamily="2" charset="0"/>
                <a:ea typeface="+mn-ea"/>
                <a:cs typeface="Arial" panose="020B0604020202020204" pitchFamily="34" charset="0"/>
              </a:rPr>
              <a:t>PSEG Nuclear is a leading employer in Salem County and Southern NJ</a:t>
            </a:r>
          </a:p>
          <a:p>
            <a:pPr marL="468630" marR="0" lvl="1" indent="-285750" algn="l" defTabSz="914400" rtl="0" eaLnBrk="1" fontAlgn="auto" latinLnBrk="0" hangingPunct="1">
              <a:lnSpc>
                <a:spcPct val="120000"/>
              </a:lnSpc>
              <a:spcBef>
                <a:spcPts val="300"/>
              </a:spcBef>
              <a:spcAft>
                <a:spcPts val="300"/>
              </a:spcAft>
              <a:buClr>
                <a:srgbClr val="F0532A"/>
              </a:buClr>
              <a:buSzPct val="125000"/>
              <a:buFont typeface="Wingdings" panose="05000000000000000000" pitchFamily="2" charset="2"/>
              <a:buChar char="§"/>
              <a:tabLst/>
              <a:defRPr/>
            </a:pPr>
            <a:r>
              <a:rPr kumimoji="0" lang="en-US" sz="14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4,530 in-state direct and secondary jobs, including 3,990 jobs in Salem County</a:t>
            </a:r>
          </a:p>
          <a:p>
            <a:pPr marL="468630" marR="0" lvl="1" indent="-285750" algn="l" defTabSz="914400" rtl="0" eaLnBrk="1" fontAlgn="auto" latinLnBrk="0" hangingPunct="1">
              <a:lnSpc>
                <a:spcPct val="120000"/>
              </a:lnSpc>
              <a:spcBef>
                <a:spcPts val="300"/>
              </a:spcBef>
              <a:spcAft>
                <a:spcPts val="300"/>
              </a:spcAft>
              <a:buClr>
                <a:srgbClr val="F0532A"/>
              </a:buClr>
              <a:buSzPct val="125000"/>
              <a:buFont typeface="Wingdings" panose="05000000000000000000" pitchFamily="2" charset="2"/>
              <a:buChar char="§"/>
              <a:tabLst/>
              <a:defRPr/>
            </a:pPr>
            <a:r>
              <a:rPr kumimoji="0" lang="en-US" sz="1400" b="0" i="0" u="none" strike="noStrike" kern="1200" cap="none" spc="0" normalizeH="0" baseline="0" noProof="0">
                <a:ln>
                  <a:noFill/>
                </a:ln>
                <a:solidFill>
                  <a:srgbClr val="142C41"/>
                </a:solidFill>
                <a:effectLst/>
                <a:uLnTx/>
                <a:uFillTx/>
                <a:latin typeface="Arial"/>
                <a:cs typeface="Arial"/>
              </a:rPr>
              <a:t>1,639 full-time employees — 70% of employees live in South Jersey </a:t>
            </a:r>
            <a:br>
              <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a:ln>
                  <a:noFill/>
                </a:ln>
                <a:solidFill>
                  <a:srgbClr val="142C41"/>
                </a:solidFill>
                <a:effectLst/>
                <a:uLnTx/>
                <a:uFillTx/>
                <a:latin typeface="Arial"/>
                <a:cs typeface="Arial"/>
              </a:rPr>
              <a:t>(36% in Salem County and 34% in Gloucester, Cumberland and Camden counties)</a:t>
            </a:r>
            <a:endParaRPr lang="en-US" sz="1400" b="0" i="0" u="none" strike="noStrike" kern="1200" cap="none" spc="0" normalizeH="0" baseline="0" noProof="0">
              <a:ln>
                <a:noFill/>
              </a:ln>
              <a:solidFill>
                <a:srgbClr val="142C41"/>
              </a:solidFill>
              <a:effectLst/>
              <a:uLnTx/>
              <a:uFillTx/>
              <a:latin typeface="Arial"/>
              <a:cs typeface="Arial"/>
            </a:endParaRPr>
          </a:p>
          <a:p>
            <a:pPr marL="468630" marR="0" lvl="1" indent="-285750" algn="l" defTabSz="914400" rtl="0" eaLnBrk="1" fontAlgn="auto" latinLnBrk="0" hangingPunct="1">
              <a:lnSpc>
                <a:spcPct val="120000"/>
              </a:lnSpc>
              <a:spcBef>
                <a:spcPts val="300"/>
              </a:spcBef>
              <a:spcAft>
                <a:spcPts val="300"/>
              </a:spcAft>
              <a:buClr>
                <a:srgbClr val="F0532A"/>
              </a:buClr>
              <a:buSzPct val="125000"/>
              <a:buFont typeface="Wingdings" panose="05000000000000000000" pitchFamily="2" charset="2"/>
              <a:buChar char="§"/>
              <a:tabLst/>
              <a:defRPr/>
            </a:pPr>
            <a:r>
              <a:rPr kumimoji="0" lang="en-US" sz="14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1,000 additional contractors twice per year to support maintenance and refueling outages</a:t>
            </a:r>
          </a:p>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42C41"/>
                </a:solidFill>
                <a:effectLst/>
                <a:uLnTx/>
                <a:uFillTx/>
                <a:latin typeface="Outfit Medium"/>
                <a:cs typeface="Arial"/>
              </a:rPr>
              <a:t>PSEG Nuclear provides ~40% of New Jersey’s energy capacity and ~</a:t>
            </a:r>
            <a:r>
              <a:rPr lang="en-US" sz="1800">
                <a:solidFill>
                  <a:srgbClr val="142C41"/>
                </a:solidFill>
                <a:latin typeface="Outfit Medium"/>
                <a:cs typeface="Arial"/>
              </a:rPr>
              <a:t>80</a:t>
            </a:r>
            <a:r>
              <a:rPr kumimoji="0" lang="en-US" sz="1800" b="0" i="0" u="none" strike="noStrike" kern="1200" cap="none" spc="0" normalizeH="0" baseline="0" noProof="0">
                <a:ln>
                  <a:noFill/>
                </a:ln>
                <a:solidFill>
                  <a:srgbClr val="142C41"/>
                </a:solidFill>
                <a:effectLst/>
                <a:uLnTx/>
                <a:uFillTx/>
                <a:latin typeface="Outfit Medium"/>
                <a:cs typeface="Arial"/>
              </a:rPr>
              <a:t>% of New Jersey’s clean energy capacity</a:t>
            </a:r>
            <a:endParaRPr kumimoji="0" lang="en-US" sz="1600" b="0" i="0" u="none" strike="noStrike" kern="1200" cap="none" spc="0" normalizeH="0" baseline="0" noProof="0">
              <a:ln>
                <a:noFill/>
              </a:ln>
              <a:solidFill>
                <a:srgbClr val="142C41"/>
              </a:solidFill>
              <a:effectLst/>
              <a:uLnTx/>
              <a:uFillTx/>
              <a:latin typeface="Outfit Medium"/>
              <a:cs typeface="Arial"/>
            </a:endParaRPr>
          </a:p>
        </p:txBody>
      </p:sp>
      <p:graphicFrame>
        <p:nvGraphicFramePr>
          <p:cNvPr id="7" name="Content Placeholder 6">
            <a:extLst>
              <a:ext uri="{FF2B5EF4-FFF2-40B4-BE49-F238E27FC236}">
                <a16:creationId xmlns:a16="http://schemas.microsoft.com/office/drawing/2014/main" id="{E8FCDA8F-9EEE-5A74-1868-F5CB613B6304}"/>
              </a:ext>
            </a:extLst>
          </p:cNvPr>
          <p:cNvGraphicFramePr>
            <a:graphicFrameLocks noGrp="1"/>
          </p:cNvGraphicFramePr>
          <p:nvPr>
            <p:ph idx="12"/>
          </p:nvPr>
        </p:nvGraphicFramePr>
        <p:xfrm>
          <a:off x="7741288" y="2231618"/>
          <a:ext cx="5335422" cy="3566198"/>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35">
            <a:extLst>
              <a:ext uri="{FF2B5EF4-FFF2-40B4-BE49-F238E27FC236}">
                <a16:creationId xmlns:a16="http://schemas.microsoft.com/office/drawing/2014/main" id="{87E9531E-8362-B384-8740-50CF91CE3A6E}"/>
              </a:ext>
            </a:extLst>
          </p:cNvPr>
          <p:cNvSpPr txBox="1">
            <a:spLocks/>
          </p:cNvSpPr>
          <p:nvPr/>
        </p:nvSpPr>
        <p:spPr>
          <a:xfrm>
            <a:off x="8885729" y="1676211"/>
            <a:ext cx="2453535" cy="335129"/>
          </a:xfrm>
          <a:prstGeom prst="rect">
            <a:avLst/>
          </a:prstGeom>
        </p:spPr>
        <p:txBody>
          <a:bodyPr vert="horz" lIns="91440" tIns="0" rIns="91440" bIns="45720" rtlCol="0">
            <a:no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5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60000"/>
              <a:buFont typeface="Courier New" panose="02070309020205020404" pitchFamily="49" charset="0"/>
              <a:buChar char="o"/>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000"/>
              </a:spcBef>
              <a:spcAft>
                <a:spcPts val="600"/>
              </a:spcAft>
              <a:buClr>
                <a:srgbClr val="142C41"/>
              </a:buClr>
              <a:buSzTx/>
              <a:buFont typeface="Arial" panose="020B0604020202020204" pitchFamily="34" charset="0"/>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mn-ea"/>
                <a:cs typeface="+mn-cs"/>
              </a:rPr>
              <a:t>NJ Electric Generation </a:t>
            </a:r>
            <a:br>
              <a:rPr kumimoji="0" lang="en-US" sz="1400" b="0" i="0" u="none" strike="noStrike" kern="1200" cap="none" spc="0" normalizeH="0" baseline="0" noProof="0">
                <a:ln>
                  <a:noFill/>
                </a:ln>
                <a:solidFill>
                  <a:srgbClr val="142C41"/>
                </a:solidFill>
                <a:effectLst/>
                <a:uLnTx/>
                <a:uFillTx/>
                <a:latin typeface="Outfit Medium" pitchFamily="2" charset="0"/>
                <a:ea typeface="+mn-ea"/>
                <a:cs typeface="+mn-cs"/>
              </a:rPr>
            </a:br>
            <a:r>
              <a:rPr kumimoji="0" lang="en-US" sz="1400" b="0" i="0" u="none" strike="noStrike" kern="1200" cap="none" spc="0" normalizeH="0" baseline="0" noProof="0">
                <a:ln>
                  <a:noFill/>
                </a:ln>
                <a:solidFill>
                  <a:srgbClr val="142C41"/>
                </a:solidFill>
                <a:effectLst/>
                <a:uLnTx/>
                <a:uFillTx/>
                <a:latin typeface="Outfit Medium" pitchFamily="2" charset="0"/>
                <a:ea typeface="+mn-ea"/>
                <a:cs typeface="+mn-cs"/>
              </a:rPr>
              <a:t>by Fuel Source 2022*</a:t>
            </a:r>
          </a:p>
        </p:txBody>
      </p:sp>
      <p:sp>
        <p:nvSpPr>
          <p:cNvPr id="12" name="Content Placeholder 6">
            <a:extLst>
              <a:ext uri="{FF2B5EF4-FFF2-40B4-BE49-F238E27FC236}">
                <a16:creationId xmlns:a16="http://schemas.microsoft.com/office/drawing/2014/main" id="{F87521C6-B568-4A03-14FF-0F504453109A}"/>
              </a:ext>
            </a:extLst>
          </p:cNvPr>
          <p:cNvSpPr txBox="1">
            <a:spLocks/>
          </p:cNvSpPr>
          <p:nvPr/>
        </p:nvSpPr>
        <p:spPr>
          <a:xfrm>
            <a:off x="140023" y="113787"/>
            <a:ext cx="6212576" cy="278735"/>
          </a:xfrm>
          <a:prstGeom prst="rect">
            <a:avLst/>
          </a:prstGeom>
        </p:spPr>
        <p:txBody>
          <a:bodyPr vert="horz" lIns="0" tIns="45720" rIns="91440" bIns="45720" numCol="1" spcCol="0" rtlCol="0">
            <a:noAutofit/>
          </a:bodyPr>
          <a:lstStyle>
            <a:lvl1pPr marL="0" indent="0" algn="l" defTabSz="914400" rtl="0" eaLnBrk="1" latinLnBrk="0" hangingPunct="1">
              <a:lnSpc>
                <a:spcPct val="120000"/>
              </a:lnSpc>
              <a:spcBef>
                <a:spcPts val="300"/>
              </a:spcBef>
              <a:spcAft>
                <a:spcPts val="300"/>
              </a:spcAft>
              <a:buFont typeface="Arial" panose="020B0604020202020204" pitchFamily="34" charset="0"/>
              <a:buNone/>
              <a:defRPr sz="800"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endParaRPr kumimoji="0" lang="en-US" sz="800" b="0" i="0" u="none" strike="noStrike" kern="1200" cap="none" spc="0" normalizeH="0" baseline="0" noProof="0">
              <a:ln>
                <a:noFill/>
              </a:ln>
              <a:solidFill>
                <a:srgbClr val="9BA4B8"/>
              </a:solidFill>
              <a:effectLst/>
              <a:uLnTx/>
              <a:uFillTx/>
              <a:latin typeface="Arial" panose="020B0604020202020204" pitchFamily="34" charset="0"/>
              <a:ea typeface="+mn-ea"/>
              <a:cs typeface="Arial" panose="020B0604020202020204" pitchFamily="34" charset="0"/>
            </a:endParaRPr>
          </a:p>
        </p:txBody>
      </p:sp>
      <p:sp>
        <p:nvSpPr>
          <p:cNvPr id="13" name="Content Placeholder 10"/>
          <p:cNvSpPr>
            <a:spLocks noGrp="1"/>
          </p:cNvSpPr>
          <p:nvPr>
            <p:ph idx="11"/>
          </p:nvPr>
        </p:nvSpPr>
        <p:spPr>
          <a:xfrm>
            <a:off x="292423" y="266187"/>
            <a:ext cx="6212576" cy="278735"/>
          </a:xfrm>
        </p:spPr>
        <p:txBody>
          <a:bodyPr/>
          <a:lstStyle/>
          <a:p>
            <a:r>
              <a:rPr lang="en-US"/>
              <a:t>PSEG Nuclear Overview</a:t>
            </a:r>
          </a:p>
        </p:txBody>
      </p:sp>
      <p:sp>
        <p:nvSpPr>
          <p:cNvPr id="4" name="TextBox 3">
            <a:extLst>
              <a:ext uri="{FF2B5EF4-FFF2-40B4-BE49-F238E27FC236}">
                <a16:creationId xmlns:a16="http://schemas.microsoft.com/office/drawing/2014/main" id="{5D27AC93-9CA0-6C85-F0F5-4E1F6A0C0932}"/>
              </a:ext>
            </a:extLst>
          </p:cNvPr>
          <p:cNvSpPr txBox="1"/>
          <p:nvPr/>
        </p:nvSpPr>
        <p:spPr>
          <a:xfrm>
            <a:off x="572434" y="6591813"/>
            <a:ext cx="11201210" cy="523220"/>
          </a:xfrm>
          <a:prstGeom prst="rect">
            <a:avLst/>
          </a:prstGeom>
          <a:noFill/>
        </p:spPr>
        <p:txBody>
          <a:bodyPr wrap="square">
            <a:spAutoFit/>
          </a:bodyPr>
          <a:lstStyle/>
          <a:p>
            <a:r>
              <a:rPr lang="en-US" sz="1000" i="1">
                <a:hlinkClick r:id="rId4"/>
              </a:rPr>
              <a:t>2020 Brattle Report: https://www.brattle.com/wp-content/uploads/2021/05/20628_salem_and_hope_creek_nuclear_power_plants_contribution_to_the_new_jersey_and_local_economies.pdf</a:t>
            </a:r>
            <a:endParaRPr lang="en-US" sz="1000" i="1"/>
          </a:p>
          <a:p>
            <a:endParaRPr lang="en-US"/>
          </a:p>
        </p:txBody>
      </p:sp>
    </p:spTree>
    <p:extLst>
      <p:ext uri="{BB962C8B-B14F-4D97-AF65-F5344CB8AC3E}">
        <p14:creationId xmlns:p14="http://schemas.microsoft.com/office/powerpoint/2010/main" val="315689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F5850-0E61-CBFF-EB8E-2184D4FD8485}"/>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1C9914FC-E6C5-4640-34DC-21D745C5E47D}"/>
              </a:ext>
            </a:extLst>
          </p:cNvPr>
          <p:cNvSpPr/>
          <p:nvPr/>
        </p:nvSpPr>
        <p:spPr>
          <a:xfrm>
            <a:off x="-80" y="1920240"/>
            <a:ext cx="12185426" cy="3799840"/>
          </a:xfrm>
          <a:prstGeom prst="rect">
            <a:avLst/>
          </a:prstGeom>
          <a:solidFill>
            <a:srgbClr val="E4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Content Placeholder 7">
            <a:extLst>
              <a:ext uri="{FF2B5EF4-FFF2-40B4-BE49-F238E27FC236}">
                <a16:creationId xmlns:a16="http://schemas.microsoft.com/office/drawing/2014/main" id="{87F95D77-C9DE-F367-1A23-864FF5838F63}"/>
              </a:ext>
            </a:extLst>
          </p:cNvPr>
          <p:cNvSpPr txBox="1">
            <a:spLocks/>
          </p:cNvSpPr>
          <p:nvPr/>
        </p:nvSpPr>
        <p:spPr>
          <a:xfrm>
            <a:off x="140023" y="113787"/>
            <a:ext cx="6212576" cy="278735"/>
          </a:xfrm>
          <a:prstGeom prst="rect">
            <a:avLst/>
          </a:prstGeom>
        </p:spPr>
        <p:txBody>
          <a:bodyPr vert="horz" lIns="0" tIns="45720" rIns="91440" bIns="45720" numCol="1" spcCol="0" rtlCol="0">
            <a:noAutofit/>
          </a:bodyPr>
          <a:lstStyle>
            <a:lvl1pPr marL="0" indent="0" algn="l" defTabSz="914400" rtl="0" eaLnBrk="1" latinLnBrk="0" hangingPunct="1">
              <a:lnSpc>
                <a:spcPct val="120000"/>
              </a:lnSpc>
              <a:spcBef>
                <a:spcPts val="300"/>
              </a:spcBef>
              <a:spcAft>
                <a:spcPts val="300"/>
              </a:spcAft>
              <a:buFont typeface="Arial" panose="020B0604020202020204" pitchFamily="34" charset="0"/>
              <a:buNone/>
              <a:defRPr sz="800"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9BA4B8"/>
                </a:solidFill>
                <a:effectLst/>
                <a:uLnTx/>
                <a:uFillTx/>
                <a:latin typeface="Arial" panose="020B0604020202020204" pitchFamily="34" charset="0"/>
                <a:ea typeface="+mn-ea"/>
                <a:cs typeface="Arial" panose="020B0604020202020204" pitchFamily="34" charset="0"/>
              </a:rPr>
              <a:t>PSEG Investor Update May 2026</a:t>
            </a:r>
          </a:p>
        </p:txBody>
      </p:sp>
      <p:sp>
        <p:nvSpPr>
          <p:cNvPr id="5" name="Title 4">
            <a:extLst>
              <a:ext uri="{FF2B5EF4-FFF2-40B4-BE49-F238E27FC236}">
                <a16:creationId xmlns:a16="http://schemas.microsoft.com/office/drawing/2014/main" id="{E0C89998-BE63-94FB-44CF-B296BC089D3D}"/>
              </a:ext>
            </a:extLst>
          </p:cNvPr>
          <p:cNvSpPr>
            <a:spLocks noGrp="1"/>
          </p:cNvSpPr>
          <p:nvPr>
            <p:ph type="title"/>
          </p:nvPr>
        </p:nvSpPr>
        <p:spPr/>
        <p:txBody>
          <a:bodyPr/>
          <a:lstStyle/>
          <a:p>
            <a:r>
              <a:rPr lang="en-US"/>
              <a:t>PSEG Nuclear — Key Fleet Data</a:t>
            </a:r>
            <a:br>
              <a:rPr lang="en-US"/>
            </a:br>
            <a:endParaRPr lang="en-US"/>
          </a:p>
        </p:txBody>
      </p:sp>
      <p:cxnSp>
        <p:nvCxnSpPr>
          <p:cNvPr id="13" name="Straight Connector 12">
            <a:extLst>
              <a:ext uri="{FF2B5EF4-FFF2-40B4-BE49-F238E27FC236}">
                <a16:creationId xmlns:a16="http://schemas.microsoft.com/office/drawing/2014/main" id="{CEE68432-A09E-0233-3D25-8DE1F6478EFC}"/>
              </a:ext>
            </a:extLst>
          </p:cNvPr>
          <p:cNvCxnSpPr>
            <a:cxnSpLocks/>
          </p:cNvCxnSpPr>
          <p:nvPr/>
        </p:nvCxnSpPr>
        <p:spPr>
          <a:xfrm flipH="1" flipV="1">
            <a:off x="3901579" y="2983126"/>
            <a:ext cx="6654" cy="569062"/>
          </a:xfrm>
          <a:prstGeom prst="line">
            <a:avLst/>
          </a:prstGeom>
          <a:ln w="28575" cap="rnd">
            <a:solidFill>
              <a:schemeClr val="accent2"/>
            </a:solidFill>
            <a:prstDash val="sysDot"/>
            <a:round/>
            <a:headEnd type="none"/>
            <a:tailEnd type="oval"/>
          </a:ln>
        </p:spPr>
        <p:style>
          <a:lnRef idx="1">
            <a:schemeClr val="accent1"/>
          </a:lnRef>
          <a:fillRef idx="0">
            <a:schemeClr val="accent1"/>
          </a:fillRef>
          <a:effectRef idx="0">
            <a:schemeClr val="accent1"/>
          </a:effectRef>
          <a:fontRef idx="minor">
            <a:schemeClr val="tx1"/>
          </a:fontRef>
        </p:style>
      </p:cxnSp>
      <p:sp>
        <p:nvSpPr>
          <p:cNvPr id="26" name="Hexagon 25">
            <a:extLst>
              <a:ext uri="{FF2B5EF4-FFF2-40B4-BE49-F238E27FC236}">
                <a16:creationId xmlns:a16="http://schemas.microsoft.com/office/drawing/2014/main" id="{6D0AF890-9D90-65EB-A632-8788EEE0B0BC}"/>
              </a:ext>
            </a:extLst>
          </p:cNvPr>
          <p:cNvSpPr/>
          <p:nvPr/>
        </p:nvSpPr>
        <p:spPr>
          <a:xfrm>
            <a:off x="1067143" y="3185839"/>
            <a:ext cx="1598181" cy="903406"/>
          </a:xfrm>
          <a:prstGeom prst="hexagon">
            <a:avLst/>
          </a:prstGeom>
          <a:solidFill>
            <a:schemeClr val="bg1"/>
          </a:solidFill>
          <a:ln w="158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a:ea typeface="+mn-ea"/>
              <a:cs typeface="+mn-cs"/>
            </a:endParaRPr>
          </a:p>
        </p:txBody>
      </p:sp>
      <p:sp>
        <p:nvSpPr>
          <p:cNvPr id="29" name="Rectangle 56">
            <a:extLst>
              <a:ext uri="{FF2B5EF4-FFF2-40B4-BE49-F238E27FC236}">
                <a16:creationId xmlns:a16="http://schemas.microsoft.com/office/drawing/2014/main" id="{6AEFAED2-CAB3-626F-4B4E-CF62FC87EE19}"/>
              </a:ext>
            </a:extLst>
          </p:cNvPr>
          <p:cNvSpPr/>
          <p:nvPr/>
        </p:nvSpPr>
        <p:spPr>
          <a:xfrm>
            <a:off x="632164" y="4687165"/>
            <a:ext cx="2468138" cy="938719"/>
          </a:xfrm>
          <a:prstGeom prst="rect">
            <a:avLst/>
          </a:prstGeom>
          <a:ln>
            <a:noFill/>
          </a:ln>
        </p:spPr>
        <p:txBody>
          <a:bodyPr wrap="square">
            <a:spAutoFit/>
          </a:bodyPr>
          <a:lstStyle/>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100% PSEG ownership</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1,174 MW owned capacity</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Current license expires 2046</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24-month operating cycle</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Next refueling scheduled Fall 2027  </a:t>
            </a:r>
          </a:p>
        </p:txBody>
      </p:sp>
      <p:sp>
        <p:nvSpPr>
          <p:cNvPr id="30" name="CuadroTexto 395">
            <a:extLst>
              <a:ext uri="{FF2B5EF4-FFF2-40B4-BE49-F238E27FC236}">
                <a16:creationId xmlns:a16="http://schemas.microsoft.com/office/drawing/2014/main" id="{83EE7AE9-EB83-767C-BF4C-D7A7C09410EC}"/>
              </a:ext>
            </a:extLst>
          </p:cNvPr>
          <p:cNvSpPr txBox="1"/>
          <p:nvPr/>
        </p:nvSpPr>
        <p:spPr>
          <a:xfrm>
            <a:off x="959939" y="3262432"/>
            <a:ext cx="169857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Hope Creek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BWR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NJ</a:t>
            </a:r>
          </a:p>
        </p:txBody>
      </p:sp>
      <p:sp>
        <p:nvSpPr>
          <p:cNvPr id="31" name="Hexagon 30">
            <a:extLst>
              <a:ext uri="{FF2B5EF4-FFF2-40B4-BE49-F238E27FC236}">
                <a16:creationId xmlns:a16="http://schemas.microsoft.com/office/drawing/2014/main" id="{9C89C0EE-954B-8F01-0391-95304C70345E}"/>
              </a:ext>
            </a:extLst>
          </p:cNvPr>
          <p:cNvSpPr/>
          <p:nvPr/>
        </p:nvSpPr>
        <p:spPr>
          <a:xfrm>
            <a:off x="3115797" y="3613127"/>
            <a:ext cx="1598181" cy="954108"/>
          </a:xfrm>
          <a:prstGeom prst="hexagon">
            <a:avLst/>
          </a:prstGeom>
          <a:solidFill>
            <a:schemeClr val="bg1"/>
          </a:solidFill>
          <a:ln w="158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a:ea typeface="+mn-ea"/>
              <a:cs typeface="+mn-cs"/>
            </a:endParaRPr>
          </a:p>
        </p:txBody>
      </p:sp>
      <p:sp>
        <p:nvSpPr>
          <p:cNvPr id="32" name="CuadroTexto 395">
            <a:extLst>
              <a:ext uri="{FF2B5EF4-FFF2-40B4-BE49-F238E27FC236}">
                <a16:creationId xmlns:a16="http://schemas.microsoft.com/office/drawing/2014/main" id="{EB974A9B-D344-DF1A-DA87-0746ED0B189F}"/>
              </a:ext>
            </a:extLst>
          </p:cNvPr>
          <p:cNvSpPr txBox="1"/>
          <p:nvPr/>
        </p:nvSpPr>
        <p:spPr>
          <a:xfrm>
            <a:off x="3027705" y="3719913"/>
            <a:ext cx="169857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Salem Unit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 PWR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NJ</a:t>
            </a:r>
            <a:endParaRPr kumimoji="0" lang="en-US" sz="1650" b="0" i="0" u="none" strike="noStrike" kern="1200" cap="none" spc="0" normalizeH="0" baseline="0" noProof="0">
              <a:ln>
                <a:noFill/>
              </a:ln>
              <a:solidFill>
                <a:srgbClr val="142C41"/>
              </a:solidFill>
              <a:effectLst/>
              <a:uLnTx/>
              <a:uFillTx/>
              <a:latin typeface="Outfit Medium" pitchFamily="2" charset="0"/>
              <a:ea typeface="Roboto Medium" panose="02000000000000000000" pitchFamily="2" charset="0"/>
              <a:cs typeface="Poppins Medium" pitchFamily="2" charset="77"/>
            </a:endParaRPr>
          </a:p>
        </p:txBody>
      </p:sp>
      <p:sp>
        <p:nvSpPr>
          <p:cNvPr id="34" name="Rectangle 56">
            <a:extLst>
              <a:ext uri="{FF2B5EF4-FFF2-40B4-BE49-F238E27FC236}">
                <a16:creationId xmlns:a16="http://schemas.microsoft.com/office/drawing/2014/main" id="{DABC3F01-6FA5-E5FC-3793-49CBF30663CA}"/>
              </a:ext>
            </a:extLst>
          </p:cNvPr>
          <p:cNvSpPr/>
          <p:nvPr/>
        </p:nvSpPr>
        <p:spPr>
          <a:xfrm>
            <a:off x="2816781" y="2007689"/>
            <a:ext cx="2468138" cy="938719"/>
          </a:xfrm>
          <a:prstGeom prst="rect">
            <a:avLst/>
          </a:prstGeom>
          <a:ln>
            <a:noFill/>
          </a:ln>
        </p:spPr>
        <p:txBody>
          <a:bodyPr wrap="square">
            <a:spAutoFit/>
          </a:bodyPr>
          <a:lstStyle/>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57% PSEG ownership</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658 MW owned capacity</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Current license expires 2036</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18-month operating cycle</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Next refueling scheduled Fall 2026</a:t>
            </a:r>
          </a:p>
        </p:txBody>
      </p:sp>
      <p:sp>
        <p:nvSpPr>
          <p:cNvPr id="35" name="Hexagon 34">
            <a:extLst>
              <a:ext uri="{FF2B5EF4-FFF2-40B4-BE49-F238E27FC236}">
                <a16:creationId xmlns:a16="http://schemas.microsoft.com/office/drawing/2014/main" id="{58F8F418-B0BA-8240-535C-BE2A032CA7BB}"/>
              </a:ext>
            </a:extLst>
          </p:cNvPr>
          <p:cNvSpPr/>
          <p:nvPr/>
        </p:nvSpPr>
        <p:spPr>
          <a:xfrm>
            <a:off x="5072661" y="3176249"/>
            <a:ext cx="1598181" cy="912996"/>
          </a:xfrm>
          <a:prstGeom prst="hexagon">
            <a:avLst/>
          </a:prstGeom>
          <a:solidFill>
            <a:schemeClr val="bg1"/>
          </a:solidFill>
          <a:ln w="158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a:ea typeface="+mn-ea"/>
              <a:cs typeface="+mn-cs"/>
            </a:endParaRPr>
          </a:p>
        </p:txBody>
      </p:sp>
      <p:cxnSp>
        <p:nvCxnSpPr>
          <p:cNvPr id="36" name="Straight Connector 35">
            <a:extLst>
              <a:ext uri="{FF2B5EF4-FFF2-40B4-BE49-F238E27FC236}">
                <a16:creationId xmlns:a16="http://schemas.microsoft.com/office/drawing/2014/main" id="{19660D84-9524-D9A3-A40C-2506B88926DC}"/>
              </a:ext>
            </a:extLst>
          </p:cNvPr>
          <p:cNvCxnSpPr>
            <a:cxnSpLocks/>
          </p:cNvCxnSpPr>
          <p:nvPr/>
        </p:nvCxnSpPr>
        <p:spPr>
          <a:xfrm>
            <a:off x="5870603" y="4139945"/>
            <a:ext cx="0" cy="498042"/>
          </a:xfrm>
          <a:prstGeom prst="line">
            <a:avLst/>
          </a:prstGeom>
          <a:ln w="28575" cap="rnd">
            <a:solidFill>
              <a:schemeClr val="accent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7" name="CuadroTexto 395">
            <a:extLst>
              <a:ext uri="{FF2B5EF4-FFF2-40B4-BE49-F238E27FC236}">
                <a16:creationId xmlns:a16="http://schemas.microsoft.com/office/drawing/2014/main" id="{681CE62F-D472-3B16-9167-D03C063E1019}"/>
              </a:ext>
            </a:extLst>
          </p:cNvPr>
          <p:cNvSpPr txBox="1"/>
          <p:nvPr/>
        </p:nvSpPr>
        <p:spPr>
          <a:xfrm>
            <a:off x="5021317" y="3243795"/>
            <a:ext cx="169857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Salem Unit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PWR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NJ</a:t>
            </a:r>
          </a:p>
        </p:txBody>
      </p:sp>
      <p:sp>
        <p:nvSpPr>
          <p:cNvPr id="38" name="Rectangle 56">
            <a:extLst>
              <a:ext uri="{FF2B5EF4-FFF2-40B4-BE49-F238E27FC236}">
                <a16:creationId xmlns:a16="http://schemas.microsoft.com/office/drawing/2014/main" id="{1588A21E-8A1A-66D3-FC55-F27B4C4C4630}"/>
              </a:ext>
            </a:extLst>
          </p:cNvPr>
          <p:cNvSpPr/>
          <p:nvPr/>
        </p:nvSpPr>
        <p:spPr>
          <a:xfrm>
            <a:off x="4681587" y="4683604"/>
            <a:ext cx="2729577" cy="938719"/>
          </a:xfrm>
          <a:prstGeom prst="rect">
            <a:avLst/>
          </a:prstGeom>
          <a:ln>
            <a:noFill/>
          </a:ln>
        </p:spPr>
        <p:txBody>
          <a:bodyPr wrap="square">
            <a:spAutoFit/>
          </a:bodyPr>
          <a:lstStyle/>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57% PSEG ownership</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651 MW owned capacity</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Current license expires 2040</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18-month operating cycle</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Next refueling scheduled Fall 2027</a:t>
            </a:r>
          </a:p>
        </p:txBody>
      </p:sp>
      <p:sp>
        <p:nvSpPr>
          <p:cNvPr id="39" name="Hexagon 38">
            <a:extLst>
              <a:ext uri="{FF2B5EF4-FFF2-40B4-BE49-F238E27FC236}">
                <a16:creationId xmlns:a16="http://schemas.microsoft.com/office/drawing/2014/main" id="{04E596F0-7335-9717-C762-8E33037E1045}"/>
              </a:ext>
            </a:extLst>
          </p:cNvPr>
          <p:cNvSpPr/>
          <p:nvPr/>
        </p:nvSpPr>
        <p:spPr>
          <a:xfrm>
            <a:off x="7132467" y="3613127"/>
            <a:ext cx="1598181" cy="954108"/>
          </a:xfrm>
          <a:prstGeom prst="hexagon">
            <a:avLst/>
          </a:prstGeom>
          <a:solidFill>
            <a:schemeClr val="bg1"/>
          </a:solidFill>
          <a:ln w="158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a:ea typeface="+mn-ea"/>
              <a:cs typeface="+mn-cs"/>
            </a:endParaRPr>
          </a:p>
        </p:txBody>
      </p:sp>
      <p:sp>
        <p:nvSpPr>
          <p:cNvPr id="40" name="CuadroTexto 395">
            <a:extLst>
              <a:ext uri="{FF2B5EF4-FFF2-40B4-BE49-F238E27FC236}">
                <a16:creationId xmlns:a16="http://schemas.microsoft.com/office/drawing/2014/main" id="{7A202A46-6951-56F6-0D7D-6565F48EE463}"/>
              </a:ext>
            </a:extLst>
          </p:cNvPr>
          <p:cNvSpPr txBox="1"/>
          <p:nvPr/>
        </p:nvSpPr>
        <p:spPr>
          <a:xfrm>
            <a:off x="7082271" y="3645748"/>
            <a:ext cx="169857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Peach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Bottom Unit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BWR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PA</a:t>
            </a:r>
          </a:p>
        </p:txBody>
      </p:sp>
      <p:sp>
        <p:nvSpPr>
          <p:cNvPr id="41" name="Rectangle 56">
            <a:extLst>
              <a:ext uri="{FF2B5EF4-FFF2-40B4-BE49-F238E27FC236}">
                <a16:creationId xmlns:a16="http://schemas.microsoft.com/office/drawing/2014/main" id="{A665BC48-281C-8F17-22B7-93A56F6AAAFB}"/>
              </a:ext>
            </a:extLst>
          </p:cNvPr>
          <p:cNvSpPr/>
          <p:nvPr/>
        </p:nvSpPr>
        <p:spPr>
          <a:xfrm>
            <a:off x="6840952" y="2006871"/>
            <a:ext cx="2468139" cy="938719"/>
          </a:xfrm>
          <a:prstGeom prst="rect">
            <a:avLst/>
          </a:prstGeom>
          <a:ln>
            <a:noFill/>
          </a:ln>
        </p:spPr>
        <p:txBody>
          <a:bodyPr wrap="square">
            <a:spAutoFit/>
          </a:bodyPr>
          <a:lstStyle/>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50% PSEG ownership</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632 MW owned capacity</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Current license expires 2053</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24-month operating cycle</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Next refueling scheduled Fall 2026</a:t>
            </a:r>
          </a:p>
        </p:txBody>
      </p:sp>
      <p:sp>
        <p:nvSpPr>
          <p:cNvPr id="43" name="Hexagon 42">
            <a:extLst>
              <a:ext uri="{FF2B5EF4-FFF2-40B4-BE49-F238E27FC236}">
                <a16:creationId xmlns:a16="http://schemas.microsoft.com/office/drawing/2014/main" id="{7655E3CD-6662-ED45-7256-C5FF031E1F0F}"/>
              </a:ext>
            </a:extLst>
          </p:cNvPr>
          <p:cNvSpPr/>
          <p:nvPr/>
        </p:nvSpPr>
        <p:spPr>
          <a:xfrm>
            <a:off x="9015255" y="3176796"/>
            <a:ext cx="1598181" cy="963149"/>
          </a:xfrm>
          <a:prstGeom prst="hexagon">
            <a:avLst/>
          </a:prstGeom>
          <a:solidFill>
            <a:schemeClr val="bg1"/>
          </a:solidFill>
          <a:ln w="158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sp>
        <p:nvSpPr>
          <p:cNvPr id="45" name="CuadroTexto 395">
            <a:extLst>
              <a:ext uri="{FF2B5EF4-FFF2-40B4-BE49-F238E27FC236}">
                <a16:creationId xmlns:a16="http://schemas.microsoft.com/office/drawing/2014/main" id="{A501F38F-5E35-4935-BD2B-F7D9BAF3D73A}"/>
              </a:ext>
            </a:extLst>
          </p:cNvPr>
          <p:cNvSpPr txBox="1"/>
          <p:nvPr/>
        </p:nvSpPr>
        <p:spPr>
          <a:xfrm>
            <a:off x="8962689" y="3185838"/>
            <a:ext cx="169857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Peach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Bottom Unit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BWR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42C41"/>
                </a:solidFill>
                <a:effectLst/>
                <a:uLnTx/>
                <a:uFillTx/>
                <a:latin typeface="Outfit Medium" pitchFamily="2" charset="0"/>
                <a:ea typeface="Lato Semibold" panose="020F0502020204030203" pitchFamily="34" charset="0"/>
                <a:cs typeface="Arial" panose="020B0604020202020204" pitchFamily="34" charset="0"/>
              </a:rPr>
              <a:t>PA</a:t>
            </a:r>
          </a:p>
        </p:txBody>
      </p:sp>
      <p:sp>
        <p:nvSpPr>
          <p:cNvPr id="46" name="Rectangle 56">
            <a:extLst>
              <a:ext uri="{FF2B5EF4-FFF2-40B4-BE49-F238E27FC236}">
                <a16:creationId xmlns:a16="http://schemas.microsoft.com/office/drawing/2014/main" id="{1CE56E48-D3D3-49FE-EDB0-003996EA0D98}"/>
              </a:ext>
            </a:extLst>
          </p:cNvPr>
          <p:cNvSpPr/>
          <p:nvPr/>
        </p:nvSpPr>
        <p:spPr>
          <a:xfrm>
            <a:off x="8780842" y="4683603"/>
            <a:ext cx="2729569" cy="938719"/>
          </a:xfrm>
          <a:prstGeom prst="rect">
            <a:avLst/>
          </a:prstGeom>
          <a:ln>
            <a:noFill/>
          </a:ln>
        </p:spPr>
        <p:txBody>
          <a:bodyPr wrap="square">
            <a:spAutoFit/>
          </a:bodyPr>
          <a:lstStyle/>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50% PSEG ownership</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643 MW owned capacity</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Current license expires 2054</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24-month operating cycle</a:t>
            </a:r>
          </a:p>
          <a:p>
            <a:pPr marL="130302" marR="0" lvl="0" indent="-13030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42C41"/>
                </a:solidFill>
                <a:effectLst/>
                <a:uLnTx/>
                <a:uFillTx/>
                <a:latin typeface="Arial"/>
                <a:ea typeface="Lato Light" panose="020F0502020204030203" pitchFamily="34" charset="0"/>
                <a:cs typeface="Arial" panose="020B0604020202020204" pitchFamily="34" charset="0"/>
              </a:rPr>
              <a:t>Next refueling scheduled Fall 2027</a:t>
            </a:r>
          </a:p>
        </p:txBody>
      </p:sp>
      <p:sp>
        <p:nvSpPr>
          <p:cNvPr id="47" name="Text Placeholder 28">
            <a:extLst>
              <a:ext uri="{FF2B5EF4-FFF2-40B4-BE49-F238E27FC236}">
                <a16:creationId xmlns:a16="http://schemas.microsoft.com/office/drawing/2014/main" id="{31DB4856-79F0-C61F-4AF1-3FB0658CA96E}"/>
              </a:ext>
            </a:extLst>
          </p:cNvPr>
          <p:cNvSpPr txBox="1">
            <a:spLocks/>
          </p:cNvSpPr>
          <p:nvPr/>
        </p:nvSpPr>
        <p:spPr>
          <a:xfrm>
            <a:off x="1138952" y="1448276"/>
            <a:ext cx="8931384" cy="436513"/>
          </a:xfrm>
          <a:prstGeom prst="rect">
            <a:avLst/>
          </a:prstGeom>
        </p:spPr>
        <p:txBody>
          <a:bodyPr vert="horz" lIns="0" tIns="45720" rIns="91440" bIns="45720" numCol="1" spcCol="0" rtlCol="0">
            <a:noAutofit/>
          </a:bodyPr>
          <a:lstStyle>
            <a:lvl1pPr marL="0" indent="0" algn="l" defTabSz="914400" rtl="0" eaLnBrk="1" latinLnBrk="0" hangingPunct="1">
              <a:lnSpc>
                <a:spcPct val="120000"/>
              </a:lnSpc>
              <a:spcBef>
                <a:spcPts val="1000"/>
              </a:spcBef>
              <a:spcAft>
                <a:spcPts val="600"/>
              </a:spcAft>
              <a:buFont typeface="Arial" panose="020B0604020202020204" pitchFamily="34" charset="0"/>
              <a:buNone/>
              <a:defRPr sz="2100" i="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500"/>
              </a:spcBef>
              <a:spcAft>
                <a:spcPts val="600"/>
              </a:spcAft>
              <a:buFont typeface="Arial" panose="020B0604020202020204" pitchFamily="34" charset="0"/>
              <a:buNone/>
              <a:defRPr sz="2100" i="1" kern="1200">
                <a:solidFill>
                  <a:schemeClr val="accent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500"/>
              </a:spcBef>
              <a:spcAft>
                <a:spcPts val="600"/>
              </a:spcAft>
              <a:buFont typeface="Arial" panose="020B0604020202020204" pitchFamily="34" charset="0"/>
              <a:buNone/>
              <a:defRPr sz="2100" i="1" kern="1200">
                <a:solidFill>
                  <a:schemeClr val="accent2"/>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20000"/>
              </a:lnSpc>
              <a:spcBef>
                <a:spcPts val="500"/>
              </a:spcBef>
              <a:spcAft>
                <a:spcPts val="600"/>
              </a:spcAft>
              <a:buFont typeface="Arial" panose="020B0604020202020204" pitchFamily="34" charset="0"/>
              <a:buNone/>
              <a:defRPr sz="2100" i="1" kern="1200">
                <a:solidFill>
                  <a:schemeClr val="accent2"/>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20000"/>
              </a:lnSpc>
              <a:spcBef>
                <a:spcPts val="500"/>
              </a:spcBef>
              <a:spcAft>
                <a:spcPts val="600"/>
              </a:spcAft>
              <a:buFont typeface="Arial" panose="020B0604020202020204" pitchFamily="34" charset="0"/>
              <a:buNone/>
              <a:defRPr sz="2100" i="1"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F0512C"/>
                </a:solidFill>
                <a:effectLst/>
                <a:uLnTx/>
                <a:uFillTx/>
                <a:latin typeface="Outfit Medium" pitchFamily="2" charset="0"/>
                <a:ea typeface="+mn-ea"/>
                <a:cs typeface="Arial" panose="020B0604020202020204" pitchFamily="34" charset="0"/>
              </a:rPr>
              <a:t>Fleet Average Capacity Factor of 95.5% for First Quarter 2026</a:t>
            </a:r>
            <a:endParaRPr kumimoji="0" lang="en-US" sz="1600" b="0" i="0" u="none" strike="sngStrike" kern="1200" cap="none" spc="0" normalizeH="0" baseline="0" noProof="0">
              <a:ln>
                <a:noFill/>
              </a:ln>
              <a:solidFill>
                <a:srgbClr val="F0512C"/>
              </a:solidFill>
              <a:effectLst/>
              <a:uLnTx/>
              <a:uFillTx/>
              <a:latin typeface="Outfit Medium" pitchFamily="2" charset="0"/>
              <a:ea typeface="+mn-ea"/>
              <a:cs typeface="Arial" panose="020B0604020202020204" pitchFamily="34" charset="0"/>
            </a:endParaRPr>
          </a:p>
        </p:txBody>
      </p:sp>
      <p:cxnSp>
        <p:nvCxnSpPr>
          <p:cNvPr id="48" name="Straight Connector 47">
            <a:extLst>
              <a:ext uri="{FF2B5EF4-FFF2-40B4-BE49-F238E27FC236}">
                <a16:creationId xmlns:a16="http://schemas.microsoft.com/office/drawing/2014/main" id="{C19FF2D2-3B69-4971-9029-866066D94A30}"/>
              </a:ext>
            </a:extLst>
          </p:cNvPr>
          <p:cNvCxnSpPr>
            <a:cxnSpLocks/>
          </p:cNvCxnSpPr>
          <p:nvPr/>
        </p:nvCxnSpPr>
        <p:spPr>
          <a:xfrm>
            <a:off x="1814399" y="4139945"/>
            <a:ext cx="0" cy="498042"/>
          </a:xfrm>
          <a:prstGeom prst="line">
            <a:avLst/>
          </a:prstGeom>
          <a:ln w="28575" cap="rnd">
            <a:solidFill>
              <a:schemeClr val="accent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5C98AE6-EDA3-6A86-6C0A-E4FC359BCB9F}"/>
              </a:ext>
            </a:extLst>
          </p:cNvPr>
          <p:cNvCxnSpPr>
            <a:cxnSpLocks/>
          </p:cNvCxnSpPr>
          <p:nvPr/>
        </p:nvCxnSpPr>
        <p:spPr>
          <a:xfrm flipH="1" flipV="1">
            <a:off x="7944137" y="2987465"/>
            <a:ext cx="6654" cy="569062"/>
          </a:xfrm>
          <a:prstGeom prst="line">
            <a:avLst/>
          </a:prstGeom>
          <a:ln w="28575" cap="rnd">
            <a:solidFill>
              <a:schemeClr val="tx2"/>
            </a:solidFill>
            <a:prstDash val="sysDot"/>
            <a:round/>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4E12429-0EEA-ECDC-5E42-F3472B0747D8}"/>
              </a:ext>
            </a:extLst>
          </p:cNvPr>
          <p:cNvCxnSpPr>
            <a:cxnSpLocks/>
          </p:cNvCxnSpPr>
          <p:nvPr/>
        </p:nvCxnSpPr>
        <p:spPr>
          <a:xfrm>
            <a:off x="9832531" y="4175978"/>
            <a:ext cx="0" cy="462009"/>
          </a:xfrm>
          <a:prstGeom prst="line">
            <a:avLst/>
          </a:prstGeom>
          <a:ln w="28575" cap="rnd">
            <a:solidFill>
              <a:srgbClr val="142C4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95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75723" y="244229"/>
            <a:ext cx="11225511" cy="1325563"/>
          </a:xfrm>
        </p:spPr>
        <p:txBody>
          <a:bodyPr>
            <a:normAutofit/>
          </a:bodyPr>
          <a:lstStyle/>
          <a:p>
            <a:pPr lvl="0"/>
            <a:r>
              <a:rPr lang="en-US" sz="4000"/>
              <a:t>Nuclear Growth and Plant Reliability Projects - </a:t>
            </a:r>
            <a:r>
              <a:rPr lang="en-US" sz="4000" i="1">
                <a:solidFill>
                  <a:schemeClr val="accent2"/>
                </a:solidFill>
                <a:latin typeface="DM Serif Display" pitchFamily="2" charset="0"/>
              </a:rPr>
              <a:t>Total Generation Increase of Approximately 5%</a:t>
            </a:r>
            <a:endParaRPr lang="en-US"/>
          </a:p>
        </p:txBody>
      </p:sp>
      <p:sp>
        <p:nvSpPr>
          <p:cNvPr id="201" name="Content Placeholder 200"/>
          <p:cNvSpPr>
            <a:spLocks noGrp="1"/>
          </p:cNvSpPr>
          <p:nvPr>
            <p:ph idx="1"/>
          </p:nvPr>
        </p:nvSpPr>
        <p:spPr>
          <a:xfrm>
            <a:off x="509288" y="1688449"/>
            <a:ext cx="8266872" cy="4540450"/>
          </a:xfrm>
        </p:spPr>
        <p:txBody>
          <a:bodyPr/>
          <a:lstStyle/>
          <a:p>
            <a:pPr lvl="1">
              <a:lnSpc>
                <a:spcPct val="100000"/>
              </a:lnSpc>
              <a:spcBef>
                <a:spcPts val="0"/>
              </a:spcBef>
            </a:pPr>
            <a:r>
              <a:rPr lang="en-US" dirty="0">
                <a:solidFill>
                  <a:srgbClr val="F0502B"/>
                </a:solidFill>
              </a:rPr>
              <a:t>Salem Power Uprate</a:t>
            </a:r>
          </a:p>
          <a:p>
            <a:pPr lvl="2">
              <a:lnSpc>
                <a:spcPct val="100000"/>
              </a:lnSpc>
              <a:spcBef>
                <a:spcPts val="0"/>
              </a:spcBef>
              <a:buFont typeface="Arial" panose="020B0604020202020204" pitchFamily="34" charset="0"/>
              <a:buChar char="•"/>
            </a:pPr>
            <a:r>
              <a:rPr lang="en-US" sz="1400" dirty="0"/>
              <a:t> Investment over 6 years to include capital upgrades on secondary plant equipment</a:t>
            </a:r>
          </a:p>
          <a:p>
            <a:pPr lvl="2">
              <a:lnSpc>
                <a:spcPct val="100000"/>
              </a:lnSpc>
              <a:spcBef>
                <a:spcPts val="0"/>
              </a:spcBef>
              <a:buFont typeface="Arial" panose="020B0604020202020204" pitchFamily="34" charset="0"/>
              <a:buChar char="•"/>
            </a:pPr>
            <a:r>
              <a:rPr lang="en-US" sz="1400" dirty="0"/>
              <a:t> Increases Salem power production by approximately 160 MW of clean 24/7 energy by 2029</a:t>
            </a:r>
          </a:p>
          <a:p>
            <a:pPr marL="0" lvl="1" indent="0">
              <a:lnSpc>
                <a:spcPct val="100000"/>
              </a:lnSpc>
              <a:spcBef>
                <a:spcPts val="0"/>
              </a:spcBef>
              <a:buNone/>
            </a:pPr>
            <a:endParaRPr lang="en-US" sz="1800" dirty="0">
              <a:solidFill>
                <a:srgbClr val="F0502B"/>
              </a:solidFill>
            </a:endParaRPr>
          </a:p>
          <a:p>
            <a:pPr marL="0" lvl="1" indent="0">
              <a:lnSpc>
                <a:spcPct val="100000"/>
              </a:lnSpc>
              <a:spcBef>
                <a:spcPts val="0"/>
              </a:spcBef>
              <a:buNone/>
            </a:pPr>
            <a:r>
              <a:rPr lang="en-US" sz="1800" dirty="0">
                <a:solidFill>
                  <a:srgbClr val="F0502B"/>
                </a:solidFill>
              </a:rPr>
              <a:t>Salem and Hope Creek Subsequent License Renewals</a:t>
            </a:r>
          </a:p>
          <a:p>
            <a:pPr lvl="2">
              <a:lnSpc>
                <a:spcPct val="100000"/>
              </a:lnSpc>
              <a:spcBef>
                <a:spcPts val="0"/>
              </a:spcBef>
              <a:buFont typeface="Arial" panose="020B0604020202020204" pitchFamily="34" charset="0"/>
              <a:buChar char="•"/>
            </a:pPr>
            <a:r>
              <a:rPr lang="en-US" sz="1400" dirty="0"/>
              <a:t> Extend operating licenses by 20 years to 2056 for Salem 1, 2060 for Salem 2. 2066 for Hope Creek</a:t>
            </a:r>
          </a:p>
          <a:p>
            <a:pPr lvl="2">
              <a:lnSpc>
                <a:spcPct val="100000"/>
              </a:lnSpc>
              <a:spcBef>
                <a:spcPts val="0"/>
              </a:spcBef>
              <a:buFont typeface="Arial" panose="020B0604020202020204" pitchFamily="34" charset="0"/>
              <a:buChar char="•"/>
            </a:pPr>
            <a:r>
              <a:rPr lang="en-US" sz="1400" dirty="0"/>
              <a:t> Communicated to NRC in 2025, license request submittal - 2027, NRC approval - 2029</a:t>
            </a:r>
          </a:p>
          <a:p>
            <a:pPr lvl="2">
              <a:lnSpc>
                <a:spcPct val="100000"/>
              </a:lnSpc>
              <a:spcBef>
                <a:spcPts val="0"/>
              </a:spcBef>
            </a:pPr>
            <a:endParaRPr lang="en-US" sz="1800" dirty="0">
              <a:solidFill>
                <a:srgbClr val="F0502B"/>
              </a:solidFill>
            </a:endParaRPr>
          </a:p>
          <a:p>
            <a:pPr lvl="2">
              <a:lnSpc>
                <a:spcPct val="100000"/>
              </a:lnSpc>
              <a:spcBef>
                <a:spcPts val="0"/>
              </a:spcBef>
            </a:pPr>
            <a:r>
              <a:rPr lang="en-US" sz="1800" dirty="0">
                <a:solidFill>
                  <a:srgbClr val="F0502B"/>
                </a:solidFill>
              </a:rPr>
              <a:t>Hope Creek 24-Month Operating Cycles &amp; Cooling Tower Upgrade</a:t>
            </a:r>
          </a:p>
          <a:p>
            <a:pPr lvl="2">
              <a:lnSpc>
                <a:spcPct val="100000"/>
              </a:lnSpc>
              <a:spcBef>
                <a:spcPts val="0"/>
              </a:spcBef>
              <a:buFont typeface="Arial" panose="020B0604020202020204" pitchFamily="34" charset="0"/>
              <a:buChar char="•"/>
            </a:pPr>
            <a:r>
              <a:rPr lang="en-US" sz="1400" dirty="0"/>
              <a:t> Extending operating cycle (18 to 24 mos.) eliminates 6 refueling outages over extended plant life</a:t>
            </a:r>
          </a:p>
          <a:p>
            <a:pPr lvl="2">
              <a:lnSpc>
                <a:spcPct val="100000"/>
              </a:lnSpc>
              <a:spcBef>
                <a:spcPts val="0"/>
              </a:spcBef>
              <a:buFont typeface="Arial" panose="020B0604020202020204" pitchFamily="34" charset="0"/>
              <a:buChar char="•"/>
            </a:pPr>
            <a:r>
              <a:rPr lang="en-US" sz="1400" dirty="0"/>
              <a:t> Cooling Tower upgrade improves output by 12 MW</a:t>
            </a:r>
          </a:p>
          <a:p>
            <a:pPr lvl="2">
              <a:lnSpc>
                <a:spcPct val="100000"/>
              </a:lnSpc>
              <a:spcBef>
                <a:spcPts val="0"/>
              </a:spcBef>
            </a:pPr>
            <a:endParaRPr lang="en-US" sz="1400" dirty="0"/>
          </a:p>
          <a:p>
            <a:pPr marL="0" lvl="1" indent="0">
              <a:lnSpc>
                <a:spcPct val="100000"/>
              </a:lnSpc>
              <a:spcBef>
                <a:spcPts val="0"/>
              </a:spcBef>
              <a:buNone/>
            </a:pPr>
            <a:r>
              <a:rPr lang="en-US" dirty="0">
                <a:solidFill>
                  <a:srgbClr val="F0502B"/>
                </a:solidFill>
              </a:rPr>
              <a:t>Salem Moisture Separator-Reheater and Salem 2 </a:t>
            </a:r>
            <a:r>
              <a:rPr lang="en-US" sz="1800" dirty="0">
                <a:solidFill>
                  <a:srgbClr val="F0502B"/>
                </a:solidFill>
              </a:rPr>
              <a:t>Turbine Retrofits </a:t>
            </a:r>
          </a:p>
          <a:p>
            <a:pPr lvl="2">
              <a:lnSpc>
                <a:spcPct val="100000"/>
              </a:lnSpc>
              <a:spcBef>
                <a:spcPts val="0"/>
              </a:spcBef>
              <a:buFont typeface="Arial" panose="020B0604020202020204" pitchFamily="34" charset="0"/>
              <a:buChar char="•"/>
            </a:pPr>
            <a:r>
              <a:rPr lang="en-US" sz="1400" dirty="0"/>
              <a:t> Improves plant reliability and efficiency for the long term</a:t>
            </a:r>
          </a:p>
          <a:p>
            <a:pPr lvl="2">
              <a:lnSpc>
                <a:spcPct val="100000"/>
              </a:lnSpc>
              <a:spcBef>
                <a:spcPts val="0"/>
              </a:spcBef>
              <a:buFont typeface="Arial" panose="020B0604020202020204" pitchFamily="34" charset="0"/>
              <a:buChar char="•"/>
            </a:pPr>
            <a:r>
              <a:rPr lang="en-US" sz="1400" dirty="0"/>
              <a:t> Raising power production by 30 MW</a:t>
            </a:r>
          </a:p>
          <a:p>
            <a:pPr lvl="2">
              <a:lnSpc>
                <a:spcPct val="100000"/>
              </a:lnSpc>
              <a:spcBef>
                <a:spcPts val="0"/>
              </a:spcBef>
            </a:pPr>
            <a:endParaRPr lang="en-US" sz="1400" dirty="0"/>
          </a:p>
        </p:txBody>
      </p:sp>
      <p:sp>
        <p:nvSpPr>
          <p:cNvPr id="5" name="Content Placeholder 4">
            <a:extLst>
              <a:ext uri="{FF2B5EF4-FFF2-40B4-BE49-F238E27FC236}">
                <a16:creationId xmlns:a16="http://schemas.microsoft.com/office/drawing/2014/main" id="{2B17D2DC-6AEB-2651-3CD7-C8E427196070}"/>
              </a:ext>
            </a:extLst>
          </p:cNvPr>
          <p:cNvSpPr>
            <a:spLocks noGrp="1"/>
          </p:cNvSpPr>
          <p:nvPr>
            <p:ph idx="12"/>
          </p:nvPr>
        </p:nvSpPr>
        <p:spPr/>
        <p:txBody>
          <a:bodyPr/>
          <a:lstStyle/>
          <a:p>
            <a:r>
              <a:rPr lang="en-US"/>
              <a:t>ttps://www.brattle.com/wp-content/uploads/2021/05/20628_salem_and_hope_creek_nuclear_power_plants_contribution_to_the_new_jersey_and_local_economies.pdf</a:t>
            </a:r>
          </a:p>
          <a:p>
            <a:endParaRPr lang="en-US"/>
          </a:p>
        </p:txBody>
      </p:sp>
      <p:sp>
        <p:nvSpPr>
          <p:cNvPr id="8" name="Title 3">
            <a:extLst>
              <a:ext uri="{FF2B5EF4-FFF2-40B4-BE49-F238E27FC236}">
                <a16:creationId xmlns:a16="http://schemas.microsoft.com/office/drawing/2014/main" id="{EDFAF54A-41F3-1D1C-258C-24D84255A416}"/>
              </a:ext>
            </a:extLst>
          </p:cNvPr>
          <p:cNvSpPr txBox="1">
            <a:spLocks/>
          </p:cNvSpPr>
          <p:nvPr/>
        </p:nvSpPr>
        <p:spPr>
          <a:xfrm>
            <a:off x="1163569" y="876544"/>
            <a:ext cx="9609533" cy="467255"/>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4000" b="1" kern="1200">
                <a:solidFill>
                  <a:srgbClr val="142C4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a:ln>
                <a:noFill/>
              </a:ln>
              <a:solidFill>
                <a:srgbClr val="142C41"/>
              </a:solidFill>
              <a:effectLst/>
              <a:uLnTx/>
              <a:uFillTx/>
              <a:latin typeface="Outfit SemiBold" pitchFamily="2" charset="0"/>
              <a:ea typeface="+mj-ea"/>
              <a:cs typeface="Arial" panose="020B0604020202020204" pitchFamily="34" charset="0"/>
            </a:endParaRPr>
          </a:p>
        </p:txBody>
      </p:sp>
      <p:sp>
        <p:nvSpPr>
          <p:cNvPr id="9" name="Content Placeholder 1">
            <a:extLst>
              <a:ext uri="{FF2B5EF4-FFF2-40B4-BE49-F238E27FC236}">
                <a16:creationId xmlns:a16="http://schemas.microsoft.com/office/drawing/2014/main" id="{D5AD5FEB-061F-0988-FC9A-7D05DD58A722}"/>
              </a:ext>
            </a:extLst>
          </p:cNvPr>
          <p:cNvSpPr txBox="1">
            <a:spLocks/>
          </p:cNvSpPr>
          <p:nvPr/>
        </p:nvSpPr>
        <p:spPr>
          <a:xfrm>
            <a:off x="1163569" y="1470209"/>
            <a:ext cx="8386831" cy="4540450"/>
          </a:xfrm>
          <a:prstGeom prst="rect">
            <a:avLst/>
          </a:prstGeom>
        </p:spPr>
        <p:txBody>
          <a:bodyPr vert="horz" lIns="0" tIns="45720" rIns="91440" bIns="45720" numCol="1" spcCol="457200" rtlCol="0">
            <a:noAutofit/>
          </a:bodyPr>
          <a:lstStyle>
            <a:lvl1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20000"/>
              </a:lnSpc>
              <a:spcBef>
                <a:spcPts val="300"/>
              </a:spcBef>
              <a:spcAft>
                <a:spcPts val="3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B87A732-7E56-F863-C54E-60CBCAB4D8D6}"/>
              </a:ext>
            </a:extLst>
          </p:cNvPr>
          <p:cNvPicPr>
            <a:picLocks noChangeAspect="1"/>
          </p:cNvPicPr>
          <p:nvPr/>
        </p:nvPicPr>
        <p:blipFill>
          <a:blip r:embed="rId3"/>
          <a:stretch>
            <a:fillRect/>
          </a:stretch>
        </p:blipFill>
        <p:spPr>
          <a:xfrm>
            <a:off x="8776160" y="1846486"/>
            <a:ext cx="2810635" cy="3787896"/>
          </a:xfrm>
          <a:prstGeom prst="rect">
            <a:avLst/>
          </a:prstGeom>
        </p:spPr>
      </p:pic>
    </p:spTree>
    <p:extLst>
      <p:ext uri="{BB962C8B-B14F-4D97-AF65-F5344CB8AC3E}">
        <p14:creationId xmlns:p14="http://schemas.microsoft.com/office/powerpoint/2010/main" val="185494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2708A-1333-6854-9F2A-2769477E75E7}"/>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9AE59D2E-5C8E-C58C-DFD8-6EE467CB91EB}"/>
              </a:ext>
            </a:extLst>
          </p:cNvPr>
          <p:cNvSpPr txBox="1">
            <a:spLocks/>
          </p:cNvSpPr>
          <p:nvPr/>
        </p:nvSpPr>
        <p:spPr>
          <a:xfrm>
            <a:off x="394194" y="238269"/>
            <a:ext cx="11680782" cy="822395"/>
          </a:xfrm>
          <a:prstGeom prst="rect">
            <a:avLst/>
          </a:prstGeom>
        </p:spPr>
        <p:txBody>
          <a:bodyPr vert="horz" lIns="0" tIns="45718" rIns="91436" bIns="45718" rtlCol="0" anchor="t" anchorCtr="0">
            <a:noAutofit/>
          </a:bodyPr>
          <a:lstStyle>
            <a:lvl1pPr algn="l" defTabSz="914400" rtl="0" eaLnBrk="1" latinLnBrk="0" hangingPunct="1">
              <a:lnSpc>
                <a:spcPct val="90000"/>
              </a:lnSpc>
              <a:spcBef>
                <a:spcPct val="0"/>
              </a:spcBef>
              <a:buNone/>
              <a:defRPr sz="4000" b="1" i="0" kern="1200">
                <a:solidFill>
                  <a:schemeClr val="accent1"/>
                </a:solidFill>
                <a:latin typeface="Outfit SemiBold" pitchFamily="2" charset="0"/>
                <a:ea typeface="+mj-ea"/>
                <a:cs typeface="Arial" panose="020B0604020202020204" pitchFamily="34" charset="0"/>
              </a:defRPr>
            </a:lvl1pPr>
          </a:lstStyle>
          <a:p>
            <a:pPr defTabSz="816834"/>
            <a:r>
              <a:rPr lang="en-US" sz="3201" b="0">
                <a:solidFill>
                  <a:srgbClr val="142C41"/>
                </a:solidFill>
                <a:latin typeface="Outfit SemiBold"/>
                <a:cs typeface="Arial"/>
              </a:rPr>
              <a:t>NJ's gap of energy needs and in-state supply continues to grow </a:t>
            </a:r>
            <a:endParaRPr lang="en-US" sz="3201" b="0">
              <a:solidFill>
                <a:srgbClr val="142C41"/>
              </a:solidFill>
            </a:endParaRPr>
          </a:p>
        </p:txBody>
      </p:sp>
      <p:sp>
        <p:nvSpPr>
          <p:cNvPr id="13" name="TextBox 12">
            <a:extLst>
              <a:ext uri="{FF2B5EF4-FFF2-40B4-BE49-F238E27FC236}">
                <a16:creationId xmlns:a16="http://schemas.microsoft.com/office/drawing/2014/main" id="{38ABC30B-CBD8-70F2-7A86-542527783C4C}"/>
              </a:ext>
            </a:extLst>
          </p:cNvPr>
          <p:cNvSpPr txBox="1"/>
          <p:nvPr/>
        </p:nvSpPr>
        <p:spPr>
          <a:xfrm>
            <a:off x="290338" y="6458982"/>
            <a:ext cx="8874907" cy="246217"/>
          </a:xfrm>
          <a:prstGeom prst="rect">
            <a:avLst/>
          </a:prstGeom>
          <a:noFill/>
        </p:spPr>
        <p:txBody>
          <a:bodyPr wrap="square" lIns="91436" tIns="45718" rIns="91436" bIns="45718" rtlCol="0" anchor="t">
            <a:spAutoFit/>
          </a:bodyPr>
          <a:lstStyle/>
          <a:p>
            <a:pPr defTabSz="816834"/>
            <a:r>
              <a:rPr lang="en-US" sz="1000" b="1">
                <a:solidFill>
                  <a:srgbClr val="142C41"/>
                </a:solidFill>
                <a:latin typeface="Arial"/>
              </a:rPr>
              <a:t>Data sources: </a:t>
            </a:r>
            <a:r>
              <a:rPr lang="en-US" sz="1000">
                <a:solidFill>
                  <a:srgbClr val="142C41"/>
                </a:solidFill>
                <a:latin typeface="Arial"/>
                <a:ea typeface="+mn-lt"/>
                <a:cs typeface="Arial"/>
              </a:rPr>
              <a:t>PJM for state load and interface data (NJ exports via cable); EIA and S&amp;P Global for NJ generation; PSEG analysis</a:t>
            </a:r>
            <a:endParaRPr lang="en-US">
              <a:solidFill>
                <a:srgbClr val="142C41"/>
              </a:solidFill>
              <a:latin typeface="Arial"/>
              <a:cs typeface="Arial"/>
            </a:endParaRPr>
          </a:p>
        </p:txBody>
      </p:sp>
      <p:sp>
        <p:nvSpPr>
          <p:cNvPr id="9" name="Content Placeholder 3">
            <a:extLst>
              <a:ext uri="{FF2B5EF4-FFF2-40B4-BE49-F238E27FC236}">
                <a16:creationId xmlns:a16="http://schemas.microsoft.com/office/drawing/2014/main" id="{A03BF1FB-4CF7-0F5B-5E24-FD220EDFEACE}"/>
              </a:ext>
            </a:extLst>
          </p:cNvPr>
          <p:cNvSpPr>
            <a:spLocks noGrp="1"/>
          </p:cNvSpPr>
          <p:nvPr>
            <p:ph idx="1"/>
          </p:nvPr>
        </p:nvSpPr>
        <p:spPr>
          <a:xfrm>
            <a:off x="388054" y="5524552"/>
            <a:ext cx="9353459" cy="822395"/>
          </a:xfrm>
        </p:spPr>
        <p:txBody>
          <a:bodyPr vert="horz" lIns="0" tIns="45718" rIns="91436" bIns="45718" numCol="1" spcCol="0" rtlCol="0" anchor="t">
            <a:noAutofit/>
          </a:bodyPr>
          <a:lstStyle/>
          <a:p>
            <a:pPr>
              <a:lnSpc>
                <a:spcPct val="100000"/>
              </a:lnSpc>
              <a:spcBef>
                <a:spcPts val="0"/>
              </a:spcBef>
            </a:pPr>
            <a:r>
              <a:rPr lang="en-US" sz="1200">
                <a:solidFill>
                  <a:srgbClr val="142C41"/>
                </a:solidFill>
                <a:latin typeface="Outfit Medium"/>
                <a:cs typeface="Arial"/>
              </a:rPr>
              <a:t>Key Assumptions</a:t>
            </a:r>
            <a:endParaRPr lang="en-US"/>
          </a:p>
          <a:p>
            <a:pPr lvl="1" indent="-169865">
              <a:lnSpc>
                <a:spcPct val="100000"/>
              </a:lnSpc>
              <a:spcBef>
                <a:spcPts val="0"/>
              </a:spcBef>
            </a:pPr>
            <a:r>
              <a:rPr lang="en-US" sz="1051" b="1">
                <a:solidFill>
                  <a:srgbClr val="142C41"/>
                </a:solidFill>
                <a:latin typeface="Arial"/>
                <a:cs typeface="Arial"/>
              </a:rPr>
              <a:t>Solar &amp; Storage </a:t>
            </a:r>
            <a:r>
              <a:rPr lang="en-US" sz="1051">
                <a:solidFill>
                  <a:srgbClr val="142C41"/>
                </a:solidFill>
                <a:latin typeface="Arial"/>
                <a:cs typeface="Arial"/>
              </a:rPr>
              <a:t>– NJ achieves 100% of policy goal of 12GW Solar and 2 GW storage by 2030</a:t>
            </a:r>
          </a:p>
          <a:p>
            <a:pPr lvl="1" indent="-169865">
              <a:lnSpc>
                <a:spcPct val="100000"/>
              </a:lnSpc>
              <a:spcBef>
                <a:spcPts val="0"/>
              </a:spcBef>
            </a:pPr>
            <a:r>
              <a:rPr lang="en-US" sz="1051" b="1">
                <a:solidFill>
                  <a:srgbClr val="142C41"/>
                </a:solidFill>
                <a:latin typeface="Arial"/>
                <a:cs typeface="Arial"/>
              </a:rPr>
              <a:t>Large load</a:t>
            </a:r>
            <a:r>
              <a:rPr lang="en-US" sz="1051">
                <a:solidFill>
                  <a:srgbClr val="142C41"/>
                </a:solidFill>
                <a:latin typeface="Arial"/>
                <a:cs typeface="Arial"/>
              </a:rPr>
              <a:t> – includes recent additions above PJM’s prior 2025 forecast</a:t>
            </a:r>
            <a:endParaRPr lang="en-US"/>
          </a:p>
          <a:p>
            <a:pPr lvl="1" indent="-169865">
              <a:lnSpc>
                <a:spcPct val="100000"/>
              </a:lnSpc>
              <a:spcBef>
                <a:spcPts val="0"/>
              </a:spcBef>
            </a:pPr>
            <a:r>
              <a:rPr lang="en-US" sz="1051" b="1">
                <a:solidFill>
                  <a:srgbClr val="142C41"/>
                </a:solidFill>
                <a:latin typeface="Arial"/>
                <a:cs typeface="Arial"/>
              </a:rPr>
              <a:t>Other –</a:t>
            </a:r>
            <a:r>
              <a:rPr lang="en-US" sz="1051">
                <a:solidFill>
                  <a:srgbClr val="142C41"/>
                </a:solidFill>
                <a:latin typeface="Arial"/>
                <a:cs typeface="Arial"/>
              </a:rPr>
              <a:t> assumes Nuclear and Gas uprates, higher utilization of existing gas units, and retirements of certain gas units under PACT rules </a:t>
            </a:r>
          </a:p>
        </p:txBody>
      </p:sp>
      <p:pic>
        <p:nvPicPr>
          <p:cNvPr id="2050" name="Picture 2">
            <a:extLst>
              <a:ext uri="{FF2B5EF4-FFF2-40B4-BE49-F238E27FC236}">
                <a16:creationId xmlns:a16="http://schemas.microsoft.com/office/drawing/2014/main" id="{C5DB593F-676B-C60A-7021-2BFCA3A6F8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4" t="759" r="1"/>
          <a:stretch/>
        </p:blipFill>
        <p:spPr bwMode="auto">
          <a:xfrm>
            <a:off x="647232" y="1058383"/>
            <a:ext cx="10972375" cy="445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03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75E4-57D8-FA44-A222-C674D603BD71}"/>
              </a:ext>
            </a:extLst>
          </p:cNvPr>
          <p:cNvSpPr>
            <a:spLocks noGrp="1"/>
          </p:cNvSpPr>
          <p:nvPr>
            <p:ph type="title"/>
          </p:nvPr>
        </p:nvSpPr>
        <p:spPr>
          <a:xfrm>
            <a:off x="509287" y="166677"/>
            <a:ext cx="10430855" cy="1325563"/>
          </a:xfrm>
        </p:spPr>
        <p:txBody>
          <a:bodyPr/>
          <a:lstStyle/>
          <a:p>
            <a:r>
              <a:rPr lang="en-US" dirty="0"/>
              <a:t>New Nuclear Opportunity at Salem</a:t>
            </a:r>
          </a:p>
        </p:txBody>
      </p:sp>
      <p:sp>
        <p:nvSpPr>
          <p:cNvPr id="7" name="Content Placeholder 2">
            <a:extLst>
              <a:ext uri="{FF2B5EF4-FFF2-40B4-BE49-F238E27FC236}">
                <a16:creationId xmlns:a16="http://schemas.microsoft.com/office/drawing/2014/main" id="{145CE3C3-2C2D-DE0B-BA15-4D323555E3BB}"/>
              </a:ext>
            </a:extLst>
          </p:cNvPr>
          <p:cNvSpPr>
            <a:spLocks noGrp="1"/>
          </p:cNvSpPr>
          <p:nvPr>
            <p:ph idx="1"/>
          </p:nvPr>
        </p:nvSpPr>
        <p:spPr>
          <a:xfrm>
            <a:off x="651486" y="973076"/>
            <a:ext cx="10430854" cy="3768725"/>
          </a:xfrm>
        </p:spPr>
        <p:txBody>
          <a:bodyPr/>
          <a:lstStyle/>
          <a:p>
            <a:r>
              <a:rPr lang="en-US" b="1" dirty="0"/>
              <a:t>PSEG holds an Early Site Permit (ESP) for new nuclear</a:t>
            </a:r>
          </a:p>
          <a:p>
            <a:pPr lvl="1">
              <a:buClr>
                <a:srgbClr val="F0532A"/>
              </a:buClr>
              <a:buFont typeface="Wingdings" panose="05000000000000000000" pitchFamily="2" charset="2"/>
              <a:buChar char="§"/>
            </a:pPr>
            <a:r>
              <a:rPr lang="en-US" sz="2000" dirty="0"/>
              <a:t>Only 1 of 6 granted in the U.S. – the first step in licensing a new nuclear plant and provides the environmental and site-specific authorizations for plant construction</a:t>
            </a:r>
          </a:p>
          <a:p>
            <a:r>
              <a:rPr lang="en-US" b="1" dirty="0"/>
              <a:t>Adjacency to existing nuclear lowers construction, operation, and licensing costs</a:t>
            </a:r>
          </a:p>
          <a:p>
            <a:pPr lvl="1">
              <a:buClr>
                <a:srgbClr val="F0532A"/>
              </a:buClr>
              <a:buFont typeface="Wingdings" panose="05000000000000000000" pitchFamily="2" charset="2"/>
              <a:buChar char="§"/>
            </a:pPr>
            <a:r>
              <a:rPr lang="en-US" sz="2000" dirty="0"/>
              <a:t>Shared services such as Operations, Maintenance, Training, Security, Spent Fuel Storage, Fire/Medical all reduce the required costs to build and operate new nuclear</a:t>
            </a:r>
          </a:p>
          <a:p>
            <a:pPr lvl="1">
              <a:buClr>
                <a:srgbClr val="F0532A"/>
              </a:buClr>
              <a:buFont typeface="Wingdings" panose="05000000000000000000" pitchFamily="2" charset="2"/>
              <a:buChar char="§"/>
            </a:pPr>
            <a:r>
              <a:rPr lang="en-US" sz="2000" dirty="0"/>
              <a:t>Existing fleet has over 40 years of operational data at the site, which de-risks NRC review </a:t>
            </a:r>
          </a:p>
          <a:p>
            <a:r>
              <a:rPr lang="en-US" b="1" dirty="0"/>
              <a:t>Location provides excellent means of component shipment to site</a:t>
            </a:r>
          </a:p>
          <a:p>
            <a:pPr lvl="1">
              <a:buClr>
                <a:srgbClr val="F0532A"/>
              </a:buClr>
              <a:buFont typeface="Wingdings" panose="05000000000000000000" pitchFamily="2" charset="2"/>
              <a:buChar char="§"/>
            </a:pPr>
            <a:r>
              <a:rPr lang="en-US" sz="2000" dirty="0"/>
              <a:t>The deep water port provides opportunity to have large modules shipped directly to site via ship</a:t>
            </a:r>
          </a:p>
          <a:p>
            <a:pPr lvl="1">
              <a:buClr>
                <a:srgbClr val="F0532A"/>
              </a:buClr>
              <a:buFont typeface="Wingdings" panose="05000000000000000000" pitchFamily="2" charset="2"/>
              <a:buChar char="§"/>
            </a:pPr>
            <a:r>
              <a:rPr lang="en-US" sz="2000" dirty="0"/>
              <a:t>The adjacency to the port could reduce construction time and costs</a:t>
            </a:r>
            <a:r>
              <a:rPr lang="en-US" sz="1700" dirty="0"/>
              <a:t>.</a:t>
            </a:r>
          </a:p>
          <a:p>
            <a:endParaRPr lang="en-US" sz="1800" dirty="0"/>
          </a:p>
        </p:txBody>
      </p:sp>
    </p:spTree>
    <p:extLst>
      <p:ext uri="{BB962C8B-B14F-4D97-AF65-F5344CB8AC3E}">
        <p14:creationId xmlns:p14="http://schemas.microsoft.com/office/powerpoint/2010/main" val="72154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FB08C-F12E-4050-D629-022C2AE64E4E}"/>
              </a:ext>
            </a:extLst>
          </p:cNvPr>
          <p:cNvSpPr>
            <a:spLocks noGrp="1"/>
          </p:cNvSpPr>
          <p:nvPr>
            <p:ph type="ctrTitle"/>
          </p:nvPr>
        </p:nvSpPr>
        <p:spPr/>
        <p:txBody>
          <a:bodyPr/>
          <a:lstStyle/>
          <a:p>
            <a:r>
              <a:rPr lang="en-US"/>
              <a:t>Thank</a:t>
            </a:r>
          </a:p>
        </p:txBody>
      </p:sp>
    </p:spTree>
    <p:extLst>
      <p:ext uri="{BB962C8B-B14F-4D97-AF65-F5344CB8AC3E}">
        <p14:creationId xmlns:p14="http://schemas.microsoft.com/office/powerpoint/2010/main" val="174045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WR Simpl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66938"/>
            <a:ext cx="8153400"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t>Salem 1 &amp; 2 — </a:t>
            </a:r>
            <a:br>
              <a:rPr lang="en-US"/>
            </a:br>
            <a:r>
              <a:rPr lang="en-US"/>
              <a:t>Pressurized Water Reactors</a:t>
            </a:r>
          </a:p>
        </p:txBody>
      </p:sp>
      <p:sp>
        <p:nvSpPr>
          <p:cNvPr id="6" name="Content Placeholder 5"/>
          <p:cNvSpPr>
            <a:spLocks noGrp="1"/>
          </p:cNvSpPr>
          <p:nvPr>
            <p:ph idx="12"/>
          </p:nvPr>
        </p:nvSpPr>
        <p:spPr/>
        <p:txBody>
          <a:bodyPr/>
          <a:lstStyle/>
          <a:p>
            <a:endParaRPr lang="en-US"/>
          </a:p>
        </p:txBody>
      </p:sp>
      <p:sp>
        <p:nvSpPr>
          <p:cNvPr id="5" name="Content Placeholder 4"/>
          <p:cNvSpPr>
            <a:spLocks noGrp="1"/>
          </p:cNvSpPr>
          <p:nvPr>
            <p:ph idx="11"/>
          </p:nvPr>
        </p:nvSpPr>
        <p:spPr/>
        <p:txBody>
          <a:bodyPr/>
          <a:lstStyle/>
          <a:p>
            <a:r>
              <a:rPr lang="en-US"/>
              <a:t>PSEG Nuclear Overview</a:t>
            </a:r>
          </a:p>
          <a:p>
            <a:endParaRPr lang="en-US"/>
          </a:p>
        </p:txBody>
      </p:sp>
    </p:spTree>
    <p:extLst>
      <p:ext uri="{BB962C8B-B14F-4D97-AF65-F5344CB8AC3E}">
        <p14:creationId xmlns:p14="http://schemas.microsoft.com/office/powerpoint/2010/main" val="785294908"/>
      </p:ext>
    </p:extLst>
  </p:cSld>
  <p:clrMapOvr>
    <a:masterClrMapping/>
  </p:clrMapOvr>
</p:sld>
</file>

<file path=ppt/theme/theme1.xml><?xml version="1.0" encoding="utf-8"?>
<a:theme xmlns:a="http://schemas.openxmlformats.org/drawingml/2006/main" name="1_Office Theme">
  <a:themeElements>
    <a:clrScheme name="PSEG New">
      <a:dk1>
        <a:sysClr val="windowText" lastClr="000000"/>
      </a:dk1>
      <a:lt1>
        <a:sysClr val="window" lastClr="FFFFFF"/>
      </a:lt1>
      <a:dk2>
        <a:srgbClr val="142C41"/>
      </a:dk2>
      <a:lt2>
        <a:srgbClr val="E7E6E6"/>
      </a:lt2>
      <a:accent1>
        <a:srgbClr val="142C41"/>
      </a:accent1>
      <a:accent2>
        <a:srgbClr val="F0512C"/>
      </a:accent2>
      <a:accent3>
        <a:srgbClr val="9BA4B8"/>
      </a:accent3>
      <a:accent4>
        <a:srgbClr val="E4EBF7"/>
      </a:accent4>
      <a:accent5>
        <a:srgbClr val="FFFFFF"/>
      </a:accent5>
      <a:accent6>
        <a:srgbClr val="231F20"/>
      </a:accent6>
      <a:hlink>
        <a:srgbClr val="142C41"/>
      </a:hlink>
      <a:folHlink>
        <a:srgbClr val="142C41"/>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PSEG New">
      <a:dk1>
        <a:sysClr val="windowText" lastClr="000000"/>
      </a:dk1>
      <a:lt1>
        <a:sysClr val="window" lastClr="FFFFFF"/>
      </a:lt1>
      <a:dk2>
        <a:srgbClr val="142C41"/>
      </a:dk2>
      <a:lt2>
        <a:srgbClr val="E7E6E6"/>
      </a:lt2>
      <a:accent1>
        <a:srgbClr val="142C41"/>
      </a:accent1>
      <a:accent2>
        <a:srgbClr val="F0512C"/>
      </a:accent2>
      <a:accent3>
        <a:srgbClr val="9BA4B8"/>
      </a:accent3>
      <a:accent4>
        <a:srgbClr val="E4EBF7"/>
      </a:accent4>
      <a:accent5>
        <a:srgbClr val="FFFFFF"/>
      </a:accent5>
      <a:accent6>
        <a:srgbClr val="231F20"/>
      </a:accent6>
      <a:hlink>
        <a:srgbClr val="142C41"/>
      </a:hlink>
      <a:folHlink>
        <a:srgbClr val="142C41"/>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PSEG New">
      <a:dk1>
        <a:sysClr val="windowText" lastClr="000000"/>
      </a:dk1>
      <a:lt1>
        <a:sysClr val="window" lastClr="FFFFFF"/>
      </a:lt1>
      <a:dk2>
        <a:srgbClr val="142C41"/>
      </a:dk2>
      <a:lt2>
        <a:srgbClr val="E7E6E6"/>
      </a:lt2>
      <a:accent1>
        <a:srgbClr val="142C41"/>
      </a:accent1>
      <a:accent2>
        <a:srgbClr val="F0512C"/>
      </a:accent2>
      <a:accent3>
        <a:srgbClr val="9BA4B8"/>
      </a:accent3>
      <a:accent4>
        <a:srgbClr val="E4EBF7"/>
      </a:accent4>
      <a:accent5>
        <a:srgbClr val="FFFFFF"/>
      </a:accent5>
      <a:accent6>
        <a:srgbClr val="231F20"/>
      </a:accent6>
      <a:hlink>
        <a:srgbClr val="142C41"/>
      </a:hlink>
      <a:folHlink>
        <a:srgbClr val="142C41"/>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PSEG New">
      <a:dk1>
        <a:sysClr val="windowText" lastClr="000000"/>
      </a:dk1>
      <a:lt1>
        <a:sysClr val="window" lastClr="FFFFFF"/>
      </a:lt1>
      <a:dk2>
        <a:srgbClr val="142C41"/>
      </a:dk2>
      <a:lt2>
        <a:srgbClr val="E7E6E6"/>
      </a:lt2>
      <a:accent1>
        <a:srgbClr val="142C41"/>
      </a:accent1>
      <a:accent2>
        <a:srgbClr val="F0512C"/>
      </a:accent2>
      <a:accent3>
        <a:srgbClr val="9BA4B8"/>
      </a:accent3>
      <a:accent4>
        <a:srgbClr val="E4EBF7"/>
      </a:accent4>
      <a:accent5>
        <a:srgbClr val="FFFFFF"/>
      </a:accent5>
      <a:accent6>
        <a:srgbClr val="231F20"/>
      </a:accent6>
      <a:hlink>
        <a:srgbClr val="142C41"/>
      </a:hlink>
      <a:folHlink>
        <a:srgbClr val="142C41"/>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G_PPT_Template_PSEG" id="{27B90AD1-A7E7-4935-8149-A2CC2483C106}" vid="{9C54624A-6AD7-479E-9225-AFA76BB2F19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1735711-3074-40fb-abee-245951e65a67}" enabled="1" method="Standard" siteId="{490bf92a-5045-4d52-9812-6b2f8bf300da}" removed="0"/>
</clbl:labelList>
</file>

<file path=docProps/app.xml><?xml version="1.0" encoding="utf-8"?>
<Properties xmlns="http://schemas.openxmlformats.org/officeDocument/2006/extended-properties" xmlns:vt="http://schemas.openxmlformats.org/officeDocument/2006/docPropsVTypes">
  <TotalTime>2834</TotalTime>
  <Words>1015</Words>
  <Application>Microsoft Office PowerPoint</Application>
  <PresentationFormat>Widescreen</PresentationFormat>
  <Paragraphs>125</Paragraphs>
  <Slides>10</Slides>
  <Notes>9</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10</vt:i4>
      </vt:variant>
    </vt:vector>
  </HeadingPairs>
  <TitlesOfParts>
    <vt:vector size="25" baseType="lpstr">
      <vt:lpstr>Agency FB</vt:lpstr>
      <vt:lpstr>Aptos</vt:lpstr>
      <vt:lpstr>Aptos Display</vt:lpstr>
      <vt:lpstr>Arial</vt:lpstr>
      <vt:lpstr>Calibri</vt:lpstr>
      <vt:lpstr>DM Serif Display</vt:lpstr>
      <vt:lpstr>Outfit Light</vt:lpstr>
      <vt:lpstr>Outfit Medium</vt:lpstr>
      <vt:lpstr>Outfit SemiBold</vt:lpstr>
      <vt:lpstr>Wingdings</vt:lpstr>
      <vt:lpstr>1_Office Theme</vt:lpstr>
      <vt:lpstr>Office Theme</vt:lpstr>
      <vt:lpstr>2_Office Theme</vt:lpstr>
      <vt:lpstr>3_Office Theme</vt:lpstr>
      <vt:lpstr>4_Office Theme</vt:lpstr>
      <vt:lpstr>PSEG Nuclear: Rowan University Sweeney Center for Public Policy</vt:lpstr>
      <vt:lpstr>Salem and Hope Creek Nuclear Plants</vt:lpstr>
      <vt:lpstr>PowerPoint Presentation</vt:lpstr>
      <vt:lpstr>PSEG Nuclear — Key Fleet Data </vt:lpstr>
      <vt:lpstr>Nuclear Growth and Plant Reliability Projects - Total Generation Increase of Approximately 5%</vt:lpstr>
      <vt:lpstr>PowerPoint Presentation</vt:lpstr>
      <vt:lpstr>New Nuclear Opportunity at Salem</vt:lpstr>
      <vt:lpstr>Thank</vt:lpstr>
      <vt:lpstr>Salem 1 &amp; 2 —  Pressurized Water Reactors</vt:lpstr>
      <vt:lpstr>Hope Creek —  Boiling Water Reactor</vt:lpstr>
    </vt:vector>
  </TitlesOfParts>
  <Company>PSEG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PSEG Nuclear: Assemblywoman Simmons Briefing</dc:title>
  <dc:creator>Gilroy, James</dc:creator>
  <cp:lastModifiedBy>Mark Magyar</cp:lastModifiedBy>
  <cp:revision>62</cp:revision>
  <cp:lastPrinted>2024-03-21T16:23:18Z</cp:lastPrinted>
  <dcterms:created xsi:type="dcterms:W3CDTF">2024-03-21T15:19:04Z</dcterms:created>
  <dcterms:modified xsi:type="dcterms:W3CDTF">2026-06-08T22:18:19Z</dcterms:modified>
</cp:coreProperties>
</file>