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6.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7.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8.xml" ContentType="application/vnd.openxmlformats-officedocument.theme+xml"/>
  <Override PartName="/ppt/tags/tag144.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87" r:id="rId4"/>
    <p:sldMasterId id="2147485218" r:id="rId5"/>
    <p:sldMasterId id="2147485279" r:id="rId6"/>
    <p:sldMasterId id="2147485425" r:id="rId7"/>
    <p:sldMasterId id="2147485489" r:id="rId8"/>
    <p:sldMasterId id="2147485574" r:id="rId9"/>
    <p:sldMasterId id="2147485612" r:id="rId10"/>
    <p:sldMasterId id="2147485662" r:id="rId11"/>
    <p:sldMasterId id="2147485727" r:id="rId12"/>
  </p:sldMasterIdLst>
  <p:notesMasterIdLst>
    <p:notesMasterId r:id="rId19"/>
  </p:notesMasterIdLst>
  <p:sldIdLst>
    <p:sldId id="2147483567" r:id="rId13"/>
    <p:sldId id="2147475153" r:id="rId14"/>
    <p:sldId id="276" r:id="rId15"/>
    <p:sldId id="257" r:id="rId16"/>
    <p:sldId id="2147483631" r:id="rId17"/>
    <p:sldId id="258"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BFE655-DE8D-475B-9BFD-828414D8D485}">
          <p14:sldIdLst>
            <p14:sldId id="2147483567"/>
            <p14:sldId id="2147475153"/>
            <p14:sldId id="276"/>
            <p14:sldId id="257"/>
            <p14:sldId id="2147483631"/>
            <p14:sldId id="258"/>
          </p14:sldIdLst>
        </p14:section>
      </p14:sectionLst>
    </p:ext>
    <p:ext uri="{EFAFB233-063F-42B5-8137-9DF3F51BA10A}">
      <p15:sldGuideLst xmlns:p15="http://schemas.microsoft.com/office/powerpoint/2012/main">
        <p15:guide id="1" orient="horz" pos="2160" userDrawn="1">
          <p15:clr>
            <a:srgbClr val="A4A3A4"/>
          </p15:clr>
        </p15:guide>
        <p15:guide id="2" pos="552" userDrawn="1">
          <p15:clr>
            <a:srgbClr val="A4A3A4"/>
          </p15:clr>
        </p15:guide>
        <p15:guide id="3" pos="4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789AE17-E0A1-B476-FD40-7E19078BBD4E}" name="Stansbury, Cory A." initials="CS" userId="S::stansbca@westinghouse.com::f4564635-bad7-49a0-ad01-e0a3f4da1af7" providerId="AD"/>
  <p188:author id="{E9F3175F-5694-0DB7-93AF-789E9D98EB4B}" name="Millard-Burns, Holly K." initials="HKMB" userId="Millard-Burns, Holly K." providerId="None"/>
  <p188:author id="{D309FA7A-FE94-4404-11F0-28EF447215E9}" name="Kurasch, Mary V" initials="MK" userId="S::kurascmv@westinghouse.com::4da1eb8a-b8f1-4836-a961-0bc538cb7f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848"/>
    <a:srgbClr val="8DC640"/>
    <a:srgbClr val="323F70"/>
    <a:srgbClr val="4C6FAE"/>
    <a:srgbClr val="73F731"/>
    <a:srgbClr val="61F90D"/>
    <a:srgbClr val="4BEC0A"/>
    <a:srgbClr val="52F511"/>
    <a:srgbClr val="26E02F"/>
    <a:srgbClr val="51E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28" autoAdjust="0"/>
  </p:normalViewPr>
  <p:slideViewPr>
    <p:cSldViewPr snapToGrid="0">
      <p:cViewPr varScale="1">
        <p:scale>
          <a:sx n="71" d="100"/>
          <a:sy n="71" d="100"/>
        </p:scale>
        <p:origin x="552" y="48"/>
      </p:cViewPr>
      <p:guideLst>
        <p:guide orient="horz" pos="2160"/>
        <p:guide pos="552"/>
        <p:guide pos="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6745A5-5620-5C47-86F0-BDDFA315B60A}" type="datetimeFigureOut">
              <a:rPr lang="en-US" smtClean="0"/>
              <a:t>6/22/2026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F33302-AF11-D441-9712-CD5353A1F5F6}" type="slidenum">
              <a:rPr lang="en-US" smtClean="0"/>
              <a:t>‹#›</a:t>
            </a:fld>
            <a:endParaRPr lang="en-US"/>
          </a:p>
        </p:txBody>
      </p:sp>
    </p:spTree>
    <p:extLst>
      <p:ext uri="{BB962C8B-B14F-4D97-AF65-F5344CB8AC3E}">
        <p14:creationId xmlns:p14="http://schemas.microsoft.com/office/powerpoint/2010/main" val="199023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p:txBody>
          <a:bodyPr lIns="93167" tIns="46585" rIns="93167" bIns="46585"/>
          <a:lstStyle/>
          <a:p>
            <a:pPr defTabSz="931680">
              <a:defRPr/>
            </a:pPr>
            <a:fld id="{41276040-5560-4DAB-9599-02E752580DB7}" type="slidenum">
              <a:rPr lang="en-US">
                <a:solidFill>
                  <a:prstClr val="black"/>
                </a:solidFill>
                <a:latin typeface="Calibri" panose="020F0502020204030204"/>
              </a:rPr>
              <a:pPr defTabSz="931680">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3863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Opportunity for you to talk about 3 generations of </a:t>
            </a:r>
            <a:r>
              <a:rPr lang="en-US" err="1"/>
              <a:t>Wybles</a:t>
            </a:r>
            <a:r>
              <a:rPr lang="en-US"/>
              <a:t> at WEC and Nuclear Promise – how your three generations supported development of 50% of nuclear fleet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1650A-665F-034C-B4EB-733BB94A98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82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79EBA-108F-9901-D7F7-8B97CE465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CF7EE-03D3-11A3-806C-C2F4FE619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3EF685-3580-31B2-7BA3-3E3E7DA8CA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AE2D5-11FE-CB97-F276-63707510EC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7F86F-35AB-4E19-ABB1-F9AE2F58862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BDA7-C812-4A74-A531-95A5D66C46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61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869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4F40-0086-FF31-B88A-06B000F0A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FC95E-4064-6979-0CD7-7A14E9684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E099D-02C0-19A9-4967-E20327BB3E67}"/>
              </a:ext>
            </a:extLst>
          </p:cNvPr>
          <p:cNvSpPr>
            <a:spLocks noGrp="1"/>
          </p:cNvSpPr>
          <p:nvPr>
            <p:ph type="body" idx="1"/>
          </p:nvPr>
        </p:nvSpPr>
        <p:spPr/>
        <p:txBody>
          <a:bodyPr/>
          <a:lstStyle/>
          <a:p>
            <a:r>
              <a:rPr lang="en-US"/>
              <a:t>Photo location: Trenton, NJ</a:t>
            </a:r>
          </a:p>
        </p:txBody>
      </p:sp>
      <p:sp>
        <p:nvSpPr>
          <p:cNvPr id="4" name="Slide Number Placeholder 3">
            <a:extLst>
              <a:ext uri="{FF2B5EF4-FFF2-40B4-BE49-F238E27FC236}">
                <a16:creationId xmlns:a16="http://schemas.microsoft.com/office/drawing/2014/main" id="{736EE085-E1BF-B80F-9CEE-7CCEF327A5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DC94F-ABE7-4EB8-B166-35F4DFBE25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602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5.xml"/><Relationship Id="rId1" Type="http://schemas.openxmlformats.org/officeDocument/2006/relationships/tags" Target="../tags/tag76.xml"/><Relationship Id="rId4" Type="http://schemas.openxmlformats.org/officeDocument/2006/relationships/image" Target="../media/image21.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5.xml"/><Relationship Id="rId1" Type="http://schemas.openxmlformats.org/officeDocument/2006/relationships/tags" Target="../tags/tag77.xml"/><Relationship Id="rId4" Type="http://schemas.openxmlformats.org/officeDocument/2006/relationships/image" Target="../media/image21.emf"/></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4.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3.jpeg"/><Relationship Id="rId5" Type="http://schemas.openxmlformats.org/officeDocument/2006/relationships/image" Target="../media/image8.emf"/><Relationship Id="rId4" Type="http://schemas.openxmlformats.org/officeDocument/2006/relationships/oleObject" Target="../embeddings/oleObject64.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5.xml"/><Relationship Id="rId1" Type="http://schemas.openxmlformats.org/officeDocument/2006/relationships/tags" Target="../tags/tag8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5.xml"/><Relationship Id="rId1" Type="http://schemas.openxmlformats.org/officeDocument/2006/relationships/tags" Target="../tags/tag81.xml"/><Relationship Id="rId4" Type="http://schemas.openxmlformats.org/officeDocument/2006/relationships/image" Target="../media/image21.emf"/></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6.emf"/><Relationship Id="rId4" Type="http://schemas.openxmlformats.org/officeDocument/2006/relationships/oleObject" Target="../embeddings/oleObject67.bin"/></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5.xml"/><Relationship Id="rId1" Type="http://schemas.openxmlformats.org/officeDocument/2006/relationships/tags" Target="../tags/tag84.xml"/><Relationship Id="rId4" Type="http://schemas.openxmlformats.org/officeDocument/2006/relationships/image" Target="../media/image6.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5.xml"/><Relationship Id="rId1" Type="http://schemas.openxmlformats.org/officeDocument/2006/relationships/tags" Target="../tags/tag85.xml"/><Relationship Id="rId4" Type="http://schemas.openxmlformats.org/officeDocument/2006/relationships/image" Target="../media/image6.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5.xml"/><Relationship Id="rId1" Type="http://schemas.openxmlformats.org/officeDocument/2006/relationships/tags" Target="../tags/tag86.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6.emf"/><Relationship Id="rId4" Type="http://schemas.openxmlformats.org/officeDocument/2006/relationships/oleObject" Target="../embeddings/oleObject7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5.xml"/><Relationship Id="rId1" Type="http://schemas.openxmlformats.org/officeDocument/2006/relationships/tags" Target="../tags/tag89.xml"/><Relationship Id="rId4" Type="http://schemas.openxmlformats.org/officeDocument/2006/relationships/image" Target="../media/image6.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5.xml"/><Relationship Id="rId1" Type="http://schemas.openxmlformats.org/officeDocument/2006/relationships/tags" Target="../tags/tag90.xml"/><Relationship Id="rId4" Type="http://schemas.openxmlformats.org/officeDocument/2006/relationships/image" Target="../media/image6.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5.xml"/><Relationship Id="rId1" Type="http://schemas.openxmlformats.org/officeDocument/2006/relationships/tags" Target="../tags/tag9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5.xml"/><Relationship Id="rId1" Type="http://schemas.openxmlformats.org/officeDocument/2006/relationships/tags" Target="../tags/tag92.xml"/><Relationship Id="rId5" Type="http://schemas.openxmlformats.org/officeDocument/2006/relationships/image" Target="../media/image15.png"/><Relationship Id="rId4" Type="http://schemas.openxmlformats.org/officeDocument/2006/relationships/image" Target="../media/image6.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5.xml"/><Relationship Id="rId1" Type="http://schemas.openxmlformats.org/officeDocument/2006/relationships/tags" Target="../tags/tag93.xml"/><Relationship Id="rId4" Type="http://schemas.openxmlformats.org/officeDocument/2006/relationships/image" Target="../media/image26.emf"/></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6.xml"/><Relationship Id="rId1" Type="http://schemas.openxmlformats.org/officeDocument/2006/relationships/tags" Target="../tags/tag97.xml"/><Relationship Id="rId4" Type="http://schemas.openxmlformats.org/officeDocument/2006/relationships/image" Target="../media/image21.emf"/></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4.emf"/><Relationship Id="rId4" Type="http://schemas.openxmlformats.org/officeDocument/2006/relationships/oleObject" Target="../embeddings/oleObject79.bin"/></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6.xml"/><Relationship Id="rId1" Type="http://schemas.openxmlformats.org/officeDocument/2006/relationships/tags" Target="../tags/tag100.xml"/><Relationship Id="rId5" Type="http://schemas.openxmlformats.org/officeDocument/2006/relationships/image" Target="../media/image7.png"/><Relationship Id="rId4" Type="http://schemas.openxmlformats.org/officeDocument/2006/relationships/image" Target="../media/image14.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101.xml"/><Relationship Id="rId4" Type="http://schemas.openxmlformats.org/officeDocument/2006/relationships/image" Target="../media/image14.emf"/></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2.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5.png"/><Relationship Id="rId5" Type="http://schemas.openxmlformats.org/officeDocument/2006/relationships/image" Target="../media/image8.emf"/><Relationship Id="rId4" Type="http://schemas.openxmlformats.org/officeDocument/2006/relationships/oleObject" Target="../embeddings/oleObject81.bin"/></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7.xml"/><Relationship Id="rId1" Type="http://schemas.openxmlformats.org/officeDocument/2006/relationships/tags" Target="../tags/tag106.xml"/><Relationship Id="rId4" Type="http://schemas.openxmlformats.org/officeDocument/2006/relationships/image" Target="../media/image21.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7.xml"/><Relationship Id="rId1" Type="http://schemas.openxmlformats.org/officeDocument/2006/relationships/tags" Target="../tags/tag107.xml"/><Relationship Id="rId4" Type="http://schemas.openxmlformats.org/officeDocument/2006/relationships/image" Target="../media/image2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7.xml"/><Relationship Id="rId1" Type="http://schemas.openxmlformats.org/officeDocument/2006/relationships/tags" Target="../tags/tag10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11.xml"/><Relationship Id="rId7" Type="http://schemas.openxmlformats.org/officeDocument/2006/relationships/image" Target="../media/image9.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8.emf"/><Relationship Id="rId5" Type="http://schemas.openxmlformats.org/officeDocument/2006/relationships/oleObject" Target="../embeddings/oleObject84.bin"/><Relationship Id="rId4" Type="http://schemas.openxmlformats.org/officeDocument/2006/relationships/slideMaster" Target="../slideMasters/slideMaster7.xml"/><Relationship Id="rId9" Type="http://schemas.openxmlformats.org/officeDocument/2006/relationships/image" Target="../media/image30.png"/></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1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2.jpeg"/><Relationship Id="rId5" Type="http://schemas.openxmlformats.org/officeDocument/2006/relationships/image" Target="../media/image8.emf"/><Relationship Id="rId4" Type="http://schemas.openxmlformats.org/officeDocument/2006/relationships/oleObject" Target="../embeddings/oleObject85.bin"/></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7.xml"/><Relationship Id="rId1" Type="http://schemas.openxmlformats.org/officeDocument/2006/relationships/tags" Target="../tags/tag114.xml"/><Relationship Id="rId4" Type="http://schemas.openxmlformats.org/officeDocument/2006/relationships/image" Target="../media/image14.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7.xml"/><Relationship Id="rId1" Type="http://schemas.openxmlformats.org/officeDocument/2006/relationships/tags" Target="../tags/tag115.xml"/><Relationship Id="rId4" Type="http://schemas.openxmlformats.org/officeDocument/2006/relationships/image" Target="../media/image14.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7.xml"/><Relationship Id="rId1" Type="http://schemas.openxmlformats.org/officeDocument/2006/relationships/tags" Target="../tags/tag116.xml"/><Relationship Id="rId4" Type="http://schemas.openxmlformats.org/officeDocument/2006/relationships/image" Target="../media/image14.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7.xml"/><Relationship Id="rId1" Type="http://schemas.openxmlformats.org/officeDocument/2006/relationships/tags" Target="../tags/tag117.xml"/><Relationship Id="rId4" Type="http://schemas.openxmlformats.org/officeDocument/2006/relationships/image" Target="../media/image14.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7.xml"/><Relationship Id="rId1" Type="http://schemas.openxmlformats.org/officeDocument/2006/relationships/tags" Target="../tags/tag118.xml"/><Relationship Id="rId4" Type="http://schemas.openxmlformats.org/officeDocument/2006/relationships/image" Target="../media/image14.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7.xml"/><Relationship Id="rId1" Type="http://schemas.openxmlformats.org/officeDocument/2006/relationships/tags" Target="../tags/tag119.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7.xml"/><Relationship Id="rId1" Type="http://schemas.openxmlformats.org/officeDocument/2006/relationships/tags" Target="../tags/tag120.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7.xml"/><Relationship Id="rId1" Type="http://schemas.openxmlformats.org/officeDocument/2006/relationships/tags" Target="../tags/tag121.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7.xml"/><Relationship Id="rId1" Type="http://schemas.openxmlformats.org/officeDocument/2006/relationships/tags" Target="../tags/tag122.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7.xml"/><Relationship Id="rId1" Type="http://schemas.openxmlformats.org/officeDocument/2006/relationships/tags" Target="../tags/tag123.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7.xml"/><Relationship Id="rId1" Type="http://schemas.openxmlformats.org/officeDocument/2006/relationships/tags" Target="../tags/tag124.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7.xml"/><Relationship Id="rId1" Type="http://schemas.openxmlformats.org/officeDocument/2006/relationships/tags" Target="../tags/tag125.xml"/><Relationship Id="rId5" Type="http://schemas.openxmlformats.org/officeDocument/2006/relationships/image" Target="../media/image15.png"/><Relationship Id="rId4" Type="http://schemas.openxmlformats.org/officeDocument/2006/relationships/image" Target="../media/image17.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7.xml"/><Relationship Id="rId1" Type="http://schemas.openxmlformats.org/officeDocument/2006/relationships/tags" Target="../tags/tag126.xml"/><Relationship Id="rId5" Type="http://schemas.openxmlformats.org/officeDocument/2006/relationships/image" Target="../media/image16.png"/><Relationship Id="rId4" Type="http://schemas.openxmlformats.org/officeDocument/2006/relationships/image" Target="../media/image14.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7.xml"/><Relationship Id="rId1" Type="http://schemas.openxmlformats.org/officeDocument/2006/relationships/tags" Target="../tags/tag127.xml"/><Relationship Id="rId5" Type="http://schemas.openxmlformats.org/officeDocument/2006/relationships/image" Target="../media/image18.png"/><Relationship Id="rId4" Type="http://schemas.openxmlformats.org/officeDocument/2006/relationships/image" Target="../media/image14.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7.xml"/><Relationship Id="rId1" Type="http://schemas.openxmlformats.org/officeDocument/2006/relationships/tags" Target="../tags/tag128.xml"/><Relationship Id="rId5" Type="http://schemas.openxmlformats.org/officeDocument/2006/relationships/image" Target="../media/image19.png"/><Relationship Id="rId4" Type="http://schemas.openxmlformats.org/officeDocument/2006/relationships/image" Target="../media/image14.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7.xml"/><Relationship Id="rId1" Type="http://schemas.openxmlformats.org/officeDocument/2006/relationships/tags" Target="../tags/tag129.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7.xml"/><Relationship Id="rId1" Type="http://schemas.openxmlformats.org/officeDocument/2006/relationships/tags" Target="../tags/tag130.xml"/><Relationship Id="rId5" Type="http://schemas.openxmlformats.org/officeDocument/2006/relationships/image" Target="../media/image20.png"/><Relationship Id="rId4" Type="http://schemas.openxmlformats.org/officeDocument/2006/relationships/image" Target="../media/image14.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7.xml"/><Relationship Id="rId1" Type="http://schemas.openxmlformats.org/officeDocument/2006/relationships/tags" Target="../tags/tag131.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7.xml"/><Relationship Id="rId1" Type="http://schemas.openxmlformats.org/officeDocument/2006/relationships/tags" Target="../tags/tag132.xml"/><Relationship Id="rId5" Type="http://schemas.openxmlformats.org/officeDocument/2006/relationships/image" Target="../media/image20.png"/><Relationship Id="rId4" Type="http://schemas.openxmlformats.org/officeDocument/2006/relationships/image" Target="../media/image14.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7.xml"/><Relationship Id="rId1" Type="http://schemas.openxmlformats.org/officeDocument/2006/relationships/tags" Target="../tags/tag133.xml"/><Relationship Id="rId4" Type="http://schemas.openxmlformats.org/officeDocument/2006/relationships/image" Target="../media/image14.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7.xml"/><Relationship Id="rId1" Type="http://schemas.openxmlformats.org/officeDocument/2006/relationships/tags" Target="../tags/tag134.xml"/><Relationship Id="rId5" Type="http://schemas.openxmlformats.org/officeDocument/2006/relationships/image" Target="../media/image22.png"/><Relationship Id="rId4" Type="http://schemas.openxmlformats.org/officeDocument/2006/relationships/image" Target="../media/image8.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7.xml"/><Relationship Id="rId1" Type="http://schemas.openxmlformats.org/officeDocument/2006/relationships/tags" Target="../tags/tag135.xml"/><Relationship Id="rId5" Type="http://schemas.openxmlformats.org/officeDocument/2006/relationships/image" Target="../media/image15.png"/><Relationship Id="rId4" Type="http://schemas.openxmlformats.org/officeDocument/2006/relationships/image" Target="../media/image21.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7.xml"/><Relationship Id="rId1" Type="http://schemas.openxmlformats.org/officeDocument/2006/relationships/tags" Target="../tags/tag136.xml"/><Relationship Id="rId4" Type="http://schemas.openxmlformats.org/officeDocument/2006/relationships/image" Target="../media/image21.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7.xml"/><Relationship Id="rId1" Type="http://schemas.openxmlformats.org/officeDocument/2006/relationships/tags" Target="../tags/tag137.xml"/><Relationship Id="rId4" Type="http://schemas.openxmlformats.org/officeDocument/2006/relationships/image" Target="../media/image21.emf"/></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6.emf"/><Relationship Id="rId4" Type="http://schemas.openxmlformats.org/officeDocument/2006/relationships/oleObject" Target="../embeddings/oleObject108.bin"/></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7.xml"/><Relationship Id="rId1" Type="http://schemas.openxmlformats.org/officeDocument/2006/relationships/tags" Target="../tags/tag140.xml"/><Relationship Id="rId4" Type="http://schemas.openxmlformats.org/officeDocument/2006/relationships/image" Target="../media/image6.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7.xml"/><Relationship Id="rId1" Type="http://schemas.openxmlformats.org/officeDocument/2006/relationships/tags" Target="../tags/tag141.xml"/><Relationship Id="rId4" Type="http://schemas.openxmlformats.org/officeDocument/2006/relationships/image" Target="../media/image6.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7.xml"/><Relationship Id="rId1" Type="http://schemas.openxmlformats.org/officeDocument/2006/relationships/tags" Target="../tags/tag142.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slideMaster" Target="../slideMasters/slideMaster5.xml"/><Relationship Id="rId9"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9.xml"/><Relationship Id="rId4" Type="http://schemas.openxmlformats.org/officeDocument/2006/relationships/image" Target="../media/image14.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10.xml"/><Relationship Id="rId4" Type="http://schemas.openxmlformats.org/officeDocument/2006/relationships/image" Target="../media/image14.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11.xml"/><Relationship Id="rId4" Type="http://schemas.openxmlformats.org/officeDocument/2006/relationships/image" Target="../media/image14.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12.xml"/><Relationship Id="rId4" Type="http://schemas.openxmlformats.org/officeDocument/2006/relationships/image" Target="../media/image14.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13.xml"/><Relationship Id="rId4" Type="http://schemas.openxmlformats.org/officeDocument/2006/relationships/image" Target="../media/image14.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5.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5.xml"/><Relationship Id="rId1" Type="http://schemas.openxmlformats.org/officeDocument/2006/relationships/tags" Target="../tags/tag15.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4.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4.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4.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4.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tags" Target="../tags/tag21.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4.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tags" Target="../tags/tag23.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4.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5.xml"/><Relationship Id="rId1" Type="http://schemas.openxmlformats.org/officeDocument/2006/relationships/tags" Target="../tags/tag25.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5.xml"/><Relationship Id="rId1" Type="http://schemas.openxmlformats.org/officeDocument/2006/relationships/tags" Target="../tags/tag26.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4.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image" Target="../media/image14.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28.xml"/><Relationship Id="rId4" Type="http://schemas.openxmlformats.org/officeDocument/2006/relationships/image" Target="../media/image14.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5.xml"/><Relationship Id="rId1" Type="http://schemas.openxmlformats.org/officeDocument/2006/relationships/tags" Target="../tags/tag29.xml"/><Relationship Id="rId4" Type="http://schemas.openxmlformats.org/officeDocument/2006/relationships/image" Target="../media/image2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5.xml"/><Relationship Id="rId1" Type="http://schemas.openxmlformats.org/officeDocument/2006/relationships/tags" Target="../tags/tag30.xml"/><Relationship Id="rId5" Type="http://schemas.openxmlformats.org/officeDocument/2006/relationships/image" Target="../media/image22.png"/><Relationship Id="rId4" Type="http://schemas.openxmlformats.org/officeDocument/2006/relationships/image" Target="../media/image17.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4.emf"/><Relationship Id="rId4" Type="http://schemas.openxmlformats.org/officeDocument/2006/relationships/oleObject" Target="../embeddings/oleObject27.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5.xml"/><Relationship Id="rId1" Type="http://schemas.openxmlformats.org/officeDocument/2006/relationships/tags" Target="../tags/tag33.xml"/><Relationship Id="rId4" Type="http://schemas.openxmlformats.org/officeDocument/2006/relationships/image" Target="../media/image2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5.xml"/><Relationship Id="rId1" Type="http://schemas.openxmlformats.org/officeDocument/2006/relationships/tags" Target="../tags/tag34.xml"/><Relationship Id="rId4" Type="http://schemas.openxmlformats.org/officeDocument/2006/relationships/image" Target="../media/image2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5.xml"/><Relationship Id="rId1" Type="http://schemas.openxmlformats.org/officeDocument/2006/relationships/tags" Target="../tags/tag35.xml"/><Relationship Id="rId4" Type="http://schemas.openxmlformats.org/officeDocument/2006/relationships/image" Target="../media/image21.emf"/></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4.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3.jpeg"/><Relationship Id="rId5" Type="http://schemas.openxmlformats.org/officeDocument/2006/relationships/image" Target="../media/image8.emf"/><Relationship Id="rId4" Type="http://schemas.openxmlformats.org/officeDocument/2006/relationships/oleObject" Target="../embeddings/oleObject3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5.xml"/><Relationship Id="rId1" Type="http://schemas.openxmlformats.org/officeDocument/2006/relationships/tags" Target="../tags/tag3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5.xml"/><Relationship Id="rId1" Type="http://schemas.openxmlformats.org/officeDocument/2006/relationships/tags" Target="../tags/tag39.xml"/><Relationship Id="rId4" Type="http://schemas.openxmlformats.org/officeDocument/2006/relationships/image" Target="../media/image21.emf"/></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2.xml"/><Relationship Id="rId7" Type="http://schemas.openxmlformats.org/officeDocument/2006/relationships/image" Target="../media/image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8.emf"/><Relationship Id="rId5" Type="http://schemas.openxmlformats.org/officeDocument/2006/relationships/oleObject" Target="../embeddings/oleObject34.bin"/><Relationship Id="rId4" Type="http://schemas.openxmlformats.org/officeDocument/2006/relationships/slideMaster" Target="../slideMasters/slideMaster5.xml"/><Relationship Id="rId9"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3.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2.jpeg"/><Relationship Id="rId5" Type="http://schemas.openxmlformats.org/officeDocument/2006/relationships/image" Target="../media/image8.emf"/><Relationship Id="rId4" Type="http://schemas.openxmlformats.org/officeDocument/2006/relationships/oleObject" Target="../embeddings/oleObject3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5.png"/><Relationship Id="rId5" Type="http://schemas.openxmlformats.org/officeDocument/2006/relationships/image" Target="../media/image8.emf"/><Relationship Id="rId4" Type="http://schemas.openxmlformats.org/officeDocument/2006/relationships/oleObject" Target="../embeddings/oleObject3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4.emf"/><Relationship Id="rId4" Type="http://schemas.openxmlformats.org/officeDocument/2006/relationships/oleObject" Target="../embeddings/oleObject37.bin"/></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5.xml"/><Relationship Id="rId1" Type="http://schemas.openxmlformats.org/officeDocument/2006/relationships/tags" Target="../tags/tag49.xml"/><Relationship Id="rId5" Type="http://schemas.openxmlformats.org/officeDocument/2006/relationships/image" Target="../media/image7.png"/><Relationship Id="rId4" Type="http://schemas.openxmlformats.org/officeDocument/2006/relationships/image" Target="../media/image14.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5.xml"/><Relationship Id="rId1" Type="http://schemas.openxmlformats.org/officeDocument/2006/relationships/tags" Target="../tags/tag50.xml"/><Relationship Id="rId4" Type="http://schemas.openxmlformats.org/officeDocument/2006/relationships/image" Target="../media/image14.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5.xml"/><Relationship Id="rId1" Type="http://schemas.openxmlformats.org/officeDocument/2006/relationships/tags" Target="../tags/tag51.xml"/><Relationship Id="rId4" Type="http://schemas.openxmlformats.org/officeDocument/2006/relationships/image" Target="../media/image14.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5.xml"/><Relationship Id="rId1" Type="http://schemas.openxmlformats.org/officeDocument/2006/relationships/tags" Target="../tags/tag52.xml"/><Relationship Id="rId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5.xml"/><Relationship Id="rId1" Type="http://schemas.openxmlformats.org/officeDocument/2006/relationships/tags" Target="../tags/tag53.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5.xml"/><Relationship Id="rId1" Type="http://schemas.openxmlformats.org/officeDocument/2006/relationships/tags" Target="../tags/tag54.xml"/><Relationship Id="rId5" Type="http://schemas.openxmlformats.org/officeDocument/2006/relationships/image" Target="../media/image9.png"/><Relationship Id="rId4" Type="http://schemas.openxmlformats.org/officeDocument/2006/relationships/image" Target="../media/image14.emf"/></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oleObject" Target="../embeddings/oleObject44.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oleObject" Target="../embeddings/oleObject45.bin"/></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5.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4.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5.xml"/><Relationship Id="rId1" Type="http://schemas.openxmlformats.org/officeDocument/2006/relationships/tags" Target="../tags/tag6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4.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5.xml"/><Relationship Id="rId1" Type="http://schemas.openxmlformats.org/officeDocument/2006/relationships/tags" Target="../tags/tag61.xml"/><Relationship Id="rId5" Type="http://schemas.openxmlformats.org/officeDocument/2006/relationships/image" Target="../media/image15.png"/><Relationship Id="rId4" Type="http://schemas.openxmlformats.org/officeDocument/2006/relationships/image" Target="../media/image17.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5.xml"/><Relationship Id="rId1" Type="http://schemas.openxmlformats.org/officeDocument/2006/relationships/tags" Target="../tags/tag6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4.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5.xml"/><Relationship Id="rId1" Type="http://schemas.openxmlformats.org/officeDocument/2006/relationships/tags" Target="../tags/tag63.xml"/><Relationship Id="rId5" Type="http://schemas.openxmlformats.org/officeDocument/2006/relationships/image" Target="../media/image18.png"/><Relationship Id="rId4" Type="http://schemas.openxmlformats.org/officeDocument/2006/relationships/image" Target="../media/image14.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5.xml"/><Relationship Id="rId1" Type="http://schemas.openxmlformats.org/officeDocument/2006/relationships/tags" Target="../tags/tag64.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5.xml"/><Relationship Id="rId1" Type="http://schemas.openxmlformats.org/officeDocument/2006/relationships/tags" Target="../tags/tag65.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5.xml"/><Relationship Id="rId1" Type="http://schemas.openxmlformats.org/officeDocument/2006/relationships/tags" Target="../tags/tag66.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4.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5.xml"/><Relationship Id="rId1" Type="http://schemas.openxmlformats.org/officeDocument/2006/relationships/tags" Target="../tags/tag67.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5.xml"/><Relationship Id="rId1" Type="http://schemas.openxmlformats.org/officeDocument/2006/relationships/tags" Target="../tags/tag68.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4.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tags" Target="../tags/tag69.xml"/><Relationship Id="rId4" Type="http://schemas.openxmlformats.org/officeDocument/2006/relationships/image" Target="../media/image14.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5.xml"/><Relationship Id="rId1" Type="http://schemas.openxmlformats.org/officeDocument/2006/relationships/tags" Target="../tags/tag70.xml"/><Relationship Id="rId4" Type="http://schemas.openxmlformats.org/officeDocument/2006/relationships/image" Target="../media/image14.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5.xml"/><Relationship Id="rId1" Type="http://schemas.openxmlformats.org/officeDocument/2006/relationships/tags" Target="../tags/tag71.xml"/><Relationship Id="rId5" Type="http://schemas.openxmlformats.org/officeDocument/2006/relationships/image" Target="../media/image22.png"/><Relationship Id="rId4" Type="http://schemas.openxmlformats.org/officeDocument/2006/relationships/image" Target="../media/image8.emf"/></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4.emf"/><Relationship Id="rId4" Type="http://schemas.openxmlformats.org/officeDocument/2006/relationships/oleObject" Target="../embeddings/oleObject59.bin"/></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5.xml"/><Relationship Id="rId1" Type="http://schemas.openxmlformats.org/officeDocument/2006/relationships/tags" Target="../tags/tag74.xml"/><Relationship Id="rId5" Type="http://schemas.openxmlformats.org/officeDocument/2006/relationships/image" Target="../media/image15.png"/><Relationship Id="rId4" Type="http://schemas.openxmlformats.org/officeDocument/2006/relationships/image" Target="../media/image21.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5.xml"/><Relationship Id="rId1" Type="http://schemas.openxmlformats.org/officeDocument/2006/relationships/tags" Target="../tags/tag75.xml"/><Relationship Id="rId4" Type="http://schemas.openxmlformats.org/officeDocument/2006/relationships/image" Target="../media/image2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D772-A815-444A-A437-FE8021F00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B403B6-3A17-45A4-BF9A-37DC594AD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7CBD72-5B05-4D7E-A3AD-3FA7EFB4084F}"/>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30445583-A465-490F-AC1C-3DA43850D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E56E2-2AC8-4A4A-95B0-D520406FE741}"/>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4142307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7F00-19D8-4A7B-8F67-8A3C49BC1D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0E6E5-6D4F-485B-82B1-7F321F867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6FA01-8A55-4FEA-A80D-0E7EE60C2184}"/>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900A8CF8-2BFD-484A-827B-FBD4A12C3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D07E4-B1A7-45A7-B86F-447D23DBADEF}"/>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112090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CF3D26-D3A2-45FF-8FB7-449B869CD661}"/>
              </a:ext>
            </a:extLst>
          </p:cNvPr>
          <p:cNvGraphicFramePr>
            <a:graphicFrameLocks noChangeAspect="1"/>
          </p:cNvGraphicFramePr>
          <p:nvPr userDrawn="1">
            <p:custDataLst>
              <p:tags r:id="rId1"/>
            </p:custDataLst>
            <p:extLst>
              <p:ext uri="{D42A27DB-BD31-4B8C-83A1-F6EECF244321}">
                <p14:modId xmlns:p14="http://schemas.microsoft.com/office/powerpoint/2010/main" val="182169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4ECF3D26-D3A2-45FF-8FB7-449B869CD6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123745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95B6538-C284-466A-8217-2899E903AFB6}"/>
              </a:ext>
            </a:extLst>
          </p:cNvPr>
          <p:cNvGraphicFramePr>
            <a:graphicFrameLocks noChangeAspect="1"/>
          </p:cNvGraphicFramePr>
          <p:nvPr userDrawn="1">
            <p:custDataLst>
              <p:tags r:id="rId1"/>
            </p:custDataLst>
            <p:extLst>
              <p:ext uri="{D42A27DB-BD31-4B8C-83A1-F6EECF244321}">
                <p14:modId xmlns:p14="http://schemas.microsoft.com/office/powerpoint/2010/main" val="4046012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195B6538-C284-466A-8217-2899E903AF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03096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031456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TitleAndEndImages">
            <a:extLst>
              <a:ext uri="{FF2B5EF4-FFF2-40B4-BE49-F238E27FC236}">
                <a16:creationId xmlns:a16="http://schemas.microsoft.com/office/drawing/2014/main" id="{BAE4AD18-4542-A31A-8F90-10D1287642BD}"/>
              </a:ext>
            </a:extLst>
          </p:cNvPr>
          <p:cNvPicPr>
            <a:picLocks noChangeAspect="1"/>
          </p:cNvPicPr>
          <p:nvPr userDrawn="1">
            <p:custDataLst>
              <p:tags r:id="rId2"/>
            </p:custDataLst>
          </p:nvPr>
        </p:nvPicPr>
        <p:blipFill>
          <a:blip r:embed="rId6">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4" name="Rectangle 3">
            <a:extLst>
              <a:ext uri="{FF2B5EF4-FFF2-40B4-BE49-F238E27FC236}">
                <a16:creationId xmlns:a16="http://schemas.microsoft.com/office/drawing/2014/main" id="{ADE6704D-3082-085A-C6D5-56E9F91B3655}"/>
              </a:ext>
            </a:extLst>
          </p:cNvPr>
          <p:cNvSpPr/>
          <p:nvPr userDrawn="1"/>
        </p:nvSpPr>
        <p:spPr bwMode="black">
          <a:xfrm>
            <a:off x="630936" y="626200"/>
            <a:ext cx="8125200" cy="5529600"/>
          </a:xfrm>
          <a:prstGeom prst="rect">
            <a:avLst/>
          </a:prstGeom>
          <a:gradFill flip="none" rotWithShape="1">
            <a:gsLst>
              <a:gs pos="0">
                <a:schemeClr val="tx2">
                  <a:alpha val="81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US" sz="2000">
              <a:solidFill>
                <a:prstClr val="white"/>
              </a:solidFill>
              <a:latin typeface="+mn-lt"/>
              <a:ea typeface="+mn-ea"/>
              <a:cs typeface="+mn-cs"/>
              <a:sym typeface="Trebuchet MS" panose="020B0603020202020204" pitchFamily="34" charset="0"/>
            </a:endParaRPr>
          </a:p>
        </p:txBody>
      </p:sp>
      <p:pic>
        <p:nvPicPr>
          <p:cNvPr id="5" name="Picture 48">
            <a:extLst>
              <a:ext uri="{FF2B5EF4-FFF2-40B4-BE49-F238E27FC236}">
                <a16:creationId xmlns:a16="http://schemas.microsoft.com/office/drawing/2014/main" id="{F2555367-93F2-044E-94CB-3B3DECD287AB}"/>
              </a:ext>
            </a:extLst>
          </p:cNvPr>
          <p:cNvPicPr>
            <a:picLocks noChangeAspect="1" noChangeArrowheads="1"/>
          </p:cNvPicPr>
          <p:nvPr userDrawn="1"/>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2376672" y="2730331"/>
            <a:ext cx="4633728" cy="132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56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1_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21801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3C5F0AB-A012-872D-8CB7-9F15AC92436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50" y="0"/>
            <a:ext cx="12192000" cy="6858000"/>
          </a:xfrm>
          <a:prstGeom prst="rect">
            <a:avLst/>
          </a:prstGeom>
        </p:spPr>
      </p:pic>
      <p:pic>
        <p:nvPicPr>
          <p:cNvPr id="7" name="Picture 6">
            <a:extLst>
              <a:ext uri="{FF2B5EF4-FFF2-40B4-BE49-F238E27FC236}">
                <a16:creationId xmlns:a16="http://schemas.microsoft.com/office/drawing/2014/main" id="{0630796A-6901-BE4E-9CE7-0FFBE444E07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4556147" y="4759849"/>
            <a:ext cx="3067006" cy="738738"/>
          </a:xfrm>
          <a:prstGeom prst="rect">
            <a:avLst/>
          </a:prstGeom>
        </p:spPr>
      </p:pic>
      <p:sp>
        <p:nvSpPr>
          <p:cNvPr id="8" name="TextBox 7">
            <a:extLst>
              <a:ext uri="{FF2B5EF4-FFF2-40B4-BE49-F238E27FC236}">
                <a16:creationId xmlns:a16="http://schemas.microsoft.com/office/drawing/2014/main" id="{AAC67C17-7C41-E474-FD17-3AE32E167350}"/>
              </a:ext>
            </a:extLst>
          </p:cNvPr>
          <p:cNvSpPr txBox="1"/>
          <p:nvPr userDrawn="1"/>
        </p:nvSpPr>
        <p:spPr>
          <a:xfrm>
            <a:off x="3519573" y="2336800"/>
            <a:ext cx="5140155" cy="137063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US" sz="6000">
                <a:solidFill>
                  <a:srgbClr val="FFFFFF"/>
                </a:solidFill>
                <a:latin typeface="+mn-lt"/>
                <a:ea typeface="+mn-ea"/>
                <a:cs typeface="+mn-cs"/>
              </a:rPr>
              <a:t>Thank you</a:t>
            </a:r>
          </a:p>
        </p:txBody>
      </p:sp>
      <p:sp>
        <p:nvSpPr>
          <p:cNvPr id="9" name="TextBox 8">
            <a:extLst>
              <a:ext uri="{FF2B5EF4-FFF2-40B4-BE49-F238E27FC236}">
                <a16:creationId xmlns:a16="http://schemas.microsoft.com/office/drawing/2014/main" id="{6812C96B-1FC1-360A-9384-E2FEB5EC6146}"/>
              </a:ext>
            </a:extLst>
          </p:cNvPr>
          <p:cNvSpPr txBox="1"/>
          <p:nvPr userDrawn="1"/>
        </p:nvSpPr>
        <p:spPr>
          <a:xfrm>
            <a:off x="154112" y="6458910"/>
            <a:ext cx="6102848" cy="215444"/>
          </a:xfrm>
          <a:prstGeom prst="rect">
            <a:avLst/>
          </a:prstGeom>
          <a:noFill/>
        </p:spPr>
        <p:txBody>
          <a:bodyPr wrap="square">
            <a:spAutoFit/>
          </a:bodyPr>
          <a:lstStyle/>
          <a:p>
            <a:pPr rtl="0">
              <a:spcBef>
                <a:spcPct val="50000"/>
              </a:spcBef>
            </a:pPr>
            <a:r>
              <a:rPr lang="en-US" sz="800">
                <a:solidFill>
                  <a:schemeClr val="bg1"/>
                </a:solidFill>
                <a:latin typeface="+mn-lt"/>
                <a:ea typeface="+mn-ea"/>
                <a:cs typeface="+mn-cs"/>
              </a:rPr>
              <a:t>Westinghouse Proprietary Class 1  |  © 2025 Westinghouse Electric Company LLC. All Rights Reserved.</a:t>
            </a:r>
          </a:p>
        </p:txBody>
      </p:sp>
      <p:sp>
        <p:nvSpPr>
          <p:cNvPr id="10" name="Rectangle 9">
            <a:extLst>
              <a:ext uri="{FF2B5EF4-FFF2-40B4-BE49-F238E27FC236}">
                <a16:creationId xmlns:a16="http://schemas.microsoft.com/office/drawing/2014/main" id="{FC8AB6BB-404F-B9B9-EB71-D74B85B08EA1}"/>
              </a:ext>
            </a:extLst>
          </p:cNvPr>
          <p:cNvSpPr/>
          <p:nvPr userDrawn="1"/>
        </p:nvSpPr>
        <p:spPr>
          <a:xfrm>
            <a:off x="6792686" y="6366577"/>
            <a:ext cx="5232475" cy="553998"/>
          </a:xfrm>
          <a:prstGeom prst="rect">
            <a:avLst/>
          </a:prstGeom>
        </p:spPr>
        <p:txBody>
          <a:bodyPr wrap="square">
            <a:spAutoFit/>
          </a:bodyPr>
          <a:lstStyle/>
          <a:p>
            <a:pPr marL="0" marR="0" algn="r" rtl="0">
              <a:spcBef>
                <a:spcPts val="0"/>
              </a:spcBef>
              <a:spcAft>
                <a:spcPts val="0"/>
              </a:spcAft>
            </a:pPr>
            <a:r>
              <a:rPr lang="en-US" sz="1000" i="0">
                <a:solidFill>
                  <a:schemeClr val="bg2"/>
                </a:solidFill>
                <a:effectLst/>
                <a:latin typeface="+mn-lt"/>
                <a:ea typeface="+mn-ea"/>
                <a:cs typeface="+mn-cs"/>
              </a:rPr>
              <a:t>Information included in this material is proprietary and confidential and cannot be disclosed or used for any reason beyond the intended purpose without the prior written consent of Westinghouse Electric Company LLC</a:t>
            </a:r>
          </a:p>
        </p:txBody>
      </p:sp>
    </p:spTree>
    <p:extLst>
      <p:ext uri="{BB962C8B-B14F-4D97-AF65-F5344CB8AC3E}">
        <p14:creationId xmlns:p14="http://schemas.microsoft.com/office/powerpoint/2010/main" val="2269640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65AE9F-A039-4B04-AC27-C8826DADD132}"/>
              </a:ext>
            </a:extLst>
          </p:cNvPr>
          <p:cNvGraphicFramePr>
            <a:graphicFrameLocks noChangeAspect="1"/>
          </p:cNvGraphicFramePr>
          <p:nvPr userDrawn="1">
            <p:custDataLst>
              <p:tags r:id="rId1"/>
            </p:custDataLst>
            <p:extLst>
              <p:ext uri="{D42A27DB-BD31-4B8C-83A1-F6EECF244321}">
                <p14:modId xmlns:p14="http://schemas.microsoft.com/office/powerpoint/2010/main" val="3178265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9965AE9F-A039-4B04-AC27-C8826DADD1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2359647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067099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rtl="0">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rtl="0">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862285" y="1115416"/>
            <a:ext cx="2983510" cy="881780"/>
          </a:xfrm>
          <a:prstGeom prst="rect">
            <a:avLst/>
          </a:prstGeom>
          <a:noFill/>
        </p:spPr>
        <p:txBody>
          <a:bodyPr wrap="none" rtlCol="0">
            <a:spAutoFit/>
          </a:bodyPr>
          <a:lstStyle/>
          <a:p>
            <a:pPr algn="ctr" rtl="0" fontAlgn="auto">
              <a:lnSpc>
                <a:spcPct val="95000"/>
              </a:lnSpc>
              <a:spcBef>
                <a:spcPts val="0"/>
              </a:spcBef>
              <a:spcAft>
                <a:spcPts val="0"/>
              </a:spcAft>
            </a:pPr>
            <a:r>
              <a:rPr lang="en-US" sz="5400">
                <a:solidFill>
                  <a:schemeClr val="bg1"/>
                </a:solidFill>
                <a:latin typeface="+mn-lt"/>
                <a:ea typeface="+mn-ea"/>
                <a:cs typeface="+mn-cs"/>
              </a:rPr>
              <a:t>Agenda</a:t>
            </a:r>
          </a:p>
        </p:txBody>
      </p:sp>
      <p:sp>
        <p:nvSpPr>
          <p:cNvPr id="13" name="TextBox 12">
            <a:extLst>
              <a:ext uri="{FF2B5EF4-FFF2-40B4-BE49-F238E27FC236}">
                <a16:creationId xmlns:a16="http://schemas.microsoft.com/office/drawing/2014/main" id="{8CF8E934-E6AE-4543-9D71-27F5EAE45B7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4" name="Straight Connector 13">
            <a:extLst>
              <a:ext uri="{FF2B5EF4-FFF2-40B4-BE49-F238E27FC236}">
                <a16:creationId xmlns:a16="http://schemas.microsoft.com/office/drawing/2014/main" id="{EDD75290-07AE-4800-A96E-899764696BAC}"/>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537A43B-17D8-A4D6-8063-9D2D87CA79FB}"/>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6" name="Straight Connector 5">
            <a:extLst>
              <a:ext uri="{FF2B5EF4-FFF2-40B4-BE49-F238E27FC236}">
                <a16:creationId xmlns:a16="http://schemas.microsoft.com/office/drawing/2014/main" id="{683685FF-D681-A276-695E-3196EF92229D}"/>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41AD2FD2-27DD-2FB0-3496-F950E36A1ACB}"/>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4192132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130198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en-US" sz="2000">
              <a:solidFill>
                <a:prstClr val="white"/>
              </a:solidFill>
              <a:latin typeface="+mn-lt"/>
              <a:ea typeface="+mn-ea"/>
              <a:cs typeface="+mn-cs"/>
            </a:endParaRPr>
          </a:p>
        </p:txBody>
      </p:sp>
      <p:sp>
        <p:nvSpPr>
          <p:cNvPr id="6" name="TextBox 5">
            <a:extLst>
              <a:ext uri="{FF2B5EF4-FFF2-40B4-BE49-F238E27FC236}">
                <a16:creationId xmlns:a16="http://schemas.microsoft.com/office/drawing/2014/main" id="{C17AE6D5-264F-4920-8BAF-35AC8B4421C0}"/>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59A27A5F-1C03-413A-8997-DCED10125786}"/>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488B716-4C4F-9035-1AEA-16C5021D59AD}"/>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687AA852-FB5B-26B6-AB39-739632878DFF}"/>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CD77CBF2-1DD7-F096-F2D9-7FC8B9521391}"/>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904894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4707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540385"/>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rtl="0"/>
            <a:r>
              <a:rPr lang="en-US">
                <a:solidFill>
                  <a:schemeClr val="bg1"/>
                </a:solidFill>
                <a:latin typeface="+mn-lt"/>
                <a:ea typeface="+mn-ea"/>
                <a:cs typeface="+mn-cs"/>
              </a:rPr>
              <a:t>Agenda</a:t>
            </a:r>
          </a:p>
        </p:txBody>
      </p:sp>
      <p:cxnSp>
        <p:nvCxnSpPr>
          <p:cNvPr id="13" name="Straight Connector 12"/>
          <p:cNvCxnSpPr/>
          <p:nvPr userDrawn="1"/>
        </p:nvCxnSpPr>
        <p:spPr bwMode="white">
          <a:xfrm>
            <a:off x="618898" y="1254252"/>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74D307-F27E-4B75-B2CE-CD75EBFDB0E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AC29C6E4-C8A8-4473-A0E7-CE32599B19FE}"/>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3CF508D-E809-FEBF-9A9B-4AE5CA759FFA}"/>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E8D08064-0102-E02C-1E2B-B83399C69F12}"/>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99D25A6B-EE02-9344-E743-38DF80F2B003}"/>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2386762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372797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4"/>
            <a:ext cx="1808400" cy="443198"/>
          </a:xfrm>
          <a:prstGeom prst="rect">
            <a:avLst/>
          </a:prstGeom>
          <a:noFill/>
        </p:spPr>
        <p:txBody>
          <a:bodyPr wrap="square" lIns="0" tIns="0" rIns="0" bIns="0" rtlCol="0" anchor="t">
            <a:spAutoFit/>
          </a:bodyPr>
          <a:lstStyle/>
          <a:p>
            <a:pPr rtl="0">
              <a:lnSpc>
                <a:spcPct val="90000"/>
              </a:lnSpc>
              <a:spcAft>
                <a:spcPts val="600"/>
              </a:spcAft>
            </a:pPr>
            <a:r>
              <a:rPr lang="en-US" sz="3200">
                <a:solidFill>
                  <a:schemeClr val="bg1"/>
                </a:solidFill>
                <a:latin typeface="+mn-lt"/>
                <a:ea typeface="+mn-ea"/>
                <a:cs typeface="+mn-cs"/>
              </a:rPr>
              <a:t>Agenda</a:t>
            </a:r>
          </a:p>
        </p:txBody>
      </p:sp>
      <p:sp>
        <p:nvSpPr>
          <p:cNvPr id="7" name="TextBox 6">
            <a:extLst>
              <a:ext uri="{FF2B5EF4-FFF2-40B4-BE49-F238E27FC236}">
                <a16:creationId xmlns:a16="http://schemas.microsoft.com/office/drawing/2014/main" id="{F360D626-C340-4484-986E-5DF9AC16711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B2ECC8AF-C185-47AC-B4CF-6128271A339D}"/>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1F2DB6-E68B-0E9D-070E-834262AC788C}"/>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74725313-D280-59C5-4B24-9A839FEF089F}"/>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CF653619-B4A0-2916-6784-F3E228F57127}"/>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3405959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064006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rtl="0">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1220467"/>
          </a:xfrm>
          <a:prstGeom prst="rect">
            <a:avLst/>
          </a:prstGeom>
          <a:noFill/>
          <a:ln>
            <a:solidFill>
              <a:schemeClr val="accent4"/>
            </a:solidFill>
          </a:ln>
        </p:spPr>
        <p:txBody>
          <a:bodyPr wrap="square" lIns="612000" tIns="468000" rIns="0" bIns="0" rtlCol="0" anchor="t">
            <a:spAutoFit/>
          </a:bodyPr>
          <a:lstStyle/>
          <a:p>
            <a:pPr rtl="0">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862285" y="1115416"/>
            <a:ext cx="2983510"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rtl="0"/>
            <a:r>
              <a:rPr lang="en-US">
                <a:latin typeface="+mn-lt"/>
                <a:ea typeface="+mn-ea"/>
                <a:cs typeface="+mn-cs"/>
              </a:rPr>
              <a:t>Agenda</a:t>
            </a:r>
          </a:p>
        </p:txBody>
      </p:sp>
    </p:spTree>
    <p:extLst>
      <p:ext uri="{BB962C8B-B14F-4D97-AF65-F5344CB8AC3E}">
        <p14:creationId xmlns:p14="http://schemas.microsoft.com/office/powerpoint/2010/main" val="2499194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E20AC-7033-4232-9C6D-7CB94F821E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26E94-9361-47EC-92C0-910FD441B0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686CA-1CA2-430F-95C8-08A121A42A2F}"/>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C84F9C9B-6FA4-4F3C-9B39-696DD9DF1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7864B-6904-4960-A3EB-64C7EFE4E339}"/>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3082933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10526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3075433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60074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540385"/>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rtl="0"/>
            <a:r>
              <a:rPr lang="en-US">
                <a:solidFill>
                  <a:schemeClr val="accent4"/>
                </a:solidFill>
                <a:latin typeface="+mn-lt"/>
                <a:ea typeface="+mn-ea"/>
                <a:cs typeface="+mn-cs"/>
              </a:rPr>
              <a:t>Agenda</a:t>
            </a:r>
          </a:p>
        </p:txBody>
      </p:sp>
      <p:cxnSp>
        <p:nvCxnSpPr>
          <p:cNvPr id="9" name="Straight Connector 8"/>
          <p:cNvCxnSpPr/>
          <p:nvPr userDrawn="1"/>
        </p:nvCxnSpPr>
        <p:spPr bwMode="white">
          <a:xfrm>
            <a:off x="618898" y="1254252"/>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823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287316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552761" cy="332399"/>
          </a:xfrm>
          <a:prstGeom prst="rect">
            <a:avLst/>
          </a:prstGeom>
          <a:noFill/>
        </p:spPr>
        <p:txBody>
          <a:bodyPr wrap="square" lIns="0" tIns="0" rIns="0" bIns="0" rtlCol="0" anchor="t">
            <a:spAutoFit/>
          </a:bodyPr>
          <a:lstStyle/>
          <a:p>
            <a:pPr rtl="0">
              <a:lnSpc>
                <a:spcPct val="90000"/>
              </a:lnSpc>
              <a:spcAft>
                <a:spcPts val="600"/>
              </a:spcAft>
            </a:pPr>
            <a:r>
              <a:rPr lang="en-US" sz="2400">
                <a:solidFill>
                  <a:schemeClr val="bg1"/>
                </a:solidFill>
                <a:latin typeface="+mn-lt"/>
                <a:ea typeface="+mn-ea"/>
                <a:cs typeface="+mn-cs"/>
              </a:rPr>
              <a:t>Agenda</a:t>
            </a:r>
          </a:p>
        </p:txBody>
      </p:sp>
      <p:sp>
        <p:nvSpPr>
          <p:cNvPr id="7" name="TextBox 6">
            <a:extLst>
              <a:ext uri="{FF2B5EF4-FFF2-40B4-BE49-F238E27FC236}">
                <a16:creationId xmlns:a16="http://schemas.microsoft.com/office/drawing/2014/main" id="{F5A98E52-D949-43CD-8573-350E00A37403}"/>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93481D82-28C4-413C-83D8-6861D332C196}"/>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48998F2A-9C26-12D0-51F4-1C8353051DBB}"/>
              </a:ext>
            </a:extLst>
          </p:cNvPr>
          <p:cNvSpPr txBox="1">
            <a:spLocks/>
          </p:cNvSpPr>
          <p:nvPr userDrawn="1"/>
        </p:nvSpPr>
        <p:spPr>
          <a:xfrm>
            <a:off x="3389243" y="65914"/>
            <a:ext cx="1888269" cy="1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
        <p:nvSpPr>
          <p:cNvPr id="4" name="TextBox 3">
            <a:extLst>
              <a:ext uri="{FF2B5EF4-FFF2-40B4-BE49-F238E27FC236}">
                <a16:creationId xmlns:a16="http://schemas.microsoft.com/office/drawing/2014/main" id="{A9AA38DE-8AEE-7F8B-AAE1-AA7BDCA0FBD6}"/>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F15E0A23-1C6F-C3D4-20CE-1314071FD0AE}"/>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pic>
        <p:nvPicPr>
          <p:cNvPr id="6" name="Picture 2" descr="Shaping Tomorrow's Energy | Westinghouse Electric Company">
            <a:extLst>
              <a:ext uri="{FF2B5EF4-FFF2-40B4-BE49-F238E27FC236}">
                <a16:creationId xmlns:a16="http://schemas.microsoft.com/office/drawing/2014/main" id="{AEB9DD55-D401-6C15-42E2-E313474C7FE8}"/>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10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5780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11244"/>
            <a:ext cx="2995702" cy="1695144"/>
          </a:xfrm>
          <a:prstGeom prst="rect">
            <a:avLst/>
          </a:prstGeom>
          <a:noFill/>
        </p:spPr>
        <p:txBody>
          <a:bodyPr wrap="square" lIns="0" tIns="0" rIns="0" bIns="0" rtlCol="0" anchor="ctr">
            <a:spAutoFit/>
          </a:bodyPr>
          <a:lstStyle/>
          <a:p>
            <a:pPr marL="0" indent="0" rtl="0">
              <a:lnSpc>
                <a:spcPct val="106000"/>
              </a:lnSpc>
              <a:spcAft>
                <a:spcPts val="700"/>
              </a:spcAft>
              <a:buFontTx/>
              <a:buNone/>
            </a:pPr>
            <a:r>
              <a:rPr lang="en-US" sz="5400">
                <a:solidFill>
                  <a:schemeClr val="tx2"/>
                </a:solidFill>
                <a:latin typeface="+mn-lt"/>
                <a:ea typeface="+mn-ea"/>
                <a:cs typeface="+mn-cs"/>
                <a:sym typeface="Trebuchet MS" panose="020B0603020202020204" pitchFamily="34" charset="0"/>
              </a:rPr>
              <a:t>Table of contents</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3941226-72A5-40C2-8B27-D7A1C44F33D1}"/>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2" name="Straight Connector 11">
            <a:extLst>
              <a:ext uri="{FF2B5EF4-FFF2-40B4-BE49-F238E27FC236}">
                <a16:creationId xmlns:a16="http://schemas.microsoft.com/office/drawing/2014/main" id="{345C04E6-433C-4863-BD72-1121DB3D8D12}"/>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40B25FB0-D38B-55F8-7197-4F9945457356}"/>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
        <p:nvSpPr>
          <p:cNvPr id="4" name="TextBox 3">
            <a:extLst>
              <a:ext uri="{FF2B5EF4-FFF2-40B4-BE49-F238E27FC236}">
                <a16:creationId xmlns:a16="http://schemas.microsoft.com/office/drawing/2014/main" id="{9F8FC2E2-E3EE-0EF1-7947-4D8F211A4073}"/>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5660F001-5415-BA0C-9572-86364DB2F17B}"/>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2AE95881-0BF1-200D-ECD9-44AD41F48859}"/>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2134496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09C8AB6-689F-A57A-20A1-7EF50DBA2D8A}"/>
              </a:ext>
            </a:extLst>
          </p:cNvPr>
          <p:cNvGraphicFramePr>
            <a:graphicFrameLocks noChangeAspect="1"/>
          </p:cNvGraphicFramePr>
          <p:nvPr userDrawn="1">
            <p:custDataLst>
              <p:tags r:id="rId1"/>
            </p:custDataLst>
            <p:extLst>
              <p:ext uri="{D42A27DB-BD31-4B8C-83A1-F6EECF244321}">
                <p14:modId xmlns:p14="http://schemas.microsoft.com/office/powerpoint/2010/main" val="2630869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4" progId="TCLayout.ActiveDocument.1">
                  <p:embed/>
                </p:oleObj>
              </mc:Choice>
              <mc:Fallback>
                <p:oleObj name="think-cell Slide" r:id="rId3" imgW="484" imgH="484" progId="TCLayout.ActiveDocument.1">
                  <p:embed/>
                  <p:pic>
                    <p:nvPicPr>
                      <p:cNvPr id="8" name="think-cell data - do not delete" hidden="1">
                        <a:extLst>
                          <a:ext uri="{FF2B5EF4-FFF2-40B4-BE49-F238E27FC236}">
                            <a16:creationId xmlns:a16="http://schemas.microsoft.com/office/drawing/2014/main" id="{509C8AB6-689F-A57A-20A1-7EF50DBA2D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vert="horz"/>
          <a:lstStyle>
            <a:lvl1pPr rtl="0">
              <a:defRPr/>
            </a:lvl1p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lvl1pPr rtl="0">
              <a:defRPr/>
            </a:lvl1pPr>
          </a:lstStyle>
          <a:p>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lvl1pPr rtl="0">
              <a:defRPr/>
            </a:lvl1p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lvl1pPr rtl="0">
              <a:defRPr/>
            </a:lvl1pPr>
          </a:lstStyle>
          <a:p>
            <a:endParaRPr lang="en-US"/>
          </a:p>
        </p:txBody>
      </p:sp>
    </p:spTree>
    <p:extLst>
      <p:ext uri="{BB962C8B-B14F-4D97-AF65-F5344CB8AC3E}">
        <p14:creationId xmlns:p14="http://schemas.microsoft.com/office/powerpoint/2010/main" val="37700530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10" name="Picture 9" descr="Graphical user interface, diagram&#10;&#10;Description automatically generated">
            <a:extLst>
              <a:ext uri="{FF2B5EF4-FFF2-40B4-BE49-F238E27FC236}">
                <a16:creationId xmlns:a16="http://schemas.microsoft.com/office/drawing/2014/main" id="{431346AF-4030-C38F-A195-52A2D2B4E2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A6BA0E8-9D2E-20BF-761E-EAB35AC8EFDF}"/>
              </a:ext>
            </a:extLst>
          </p:cNvPr>
          <p:cNvSpPr>
            <a:spLocks noGrp="1"/>
          </p:cNvSpPr>
          <p:nvPr>
            <p:ph type="dt" sz="half" idx="10"/>
          </p:nvPr>
        </p:nvSpPr>
        <p:spPr/>
        <p:txBody>
          <a:bodyPr/>
          <a:lstStyle/>
          <a:p>
            <a:fld id="{A7DA5491-5622-4E53-B7DB-B09318641973}" type="datetimeFigureOut">
              <a:rPr lang="en-US" smtClean="0"/>
              <a:t>6/22/2026</a:t>
            </a:fld>
            <a:endParaRPr lang="en-US"/>
          </a:p>
        </p:txBody>
      </p:sp>
      <p:pic>
        <p:nvPicPr>
          <p:cNvPr id="3" name="Picture 2" descr="Shaping Tomorrow's Energy | Westinghouse Electric Company">
            <a:extLst>
              <a:ext uri="{FF2B5EF4-FFF2-40B4-BE49-F238E27FC236}">
                <a16:creationId xmlns:a16="http://schemas.microsoft.com/office/drawing/2014/main" id="{5ABF9D49-6AD7-9539-D678-5E56FFAAADB5}"/>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821F3-FAF0-FCB3-B243-18AF3B9626BC}"/>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6" name="Date Placeholder 3">
            <a:extLst>
              <a:ext uri="{FF2B5EF4-FFF2-40B4-BE49-F238E27FC236}">
                <a16:creationId xmlns:a16="http://schemas.microsoft.com/office/drawing/2014/main" id="{5C9B6334-AB00-95DF-AB33-4190428E0CBC}"/>
              </a:ext>
            </a:extLst>
          </p:cNvPr>
          <p:cNvSpPr txBox="1">
            <a:spLocks/>
          </p:cNvSpPr>
          <p:nvPr userDrawn="1"/>
        </p:nvSpPr>
        <p:spPr>
          <a:xfrm>
            <a:off x="3344683" y="65914"/>
            <a:ext cx="1888269" cy="1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cxnSp>
        <p:nvCxnSpPr>
          <p:cNvPr id="7" name="Straight Connector 6">
            <a:extLst>
              <a:ext uri="{FF2B5EF4-FFF2-40B4-BE49-F238E27FC236}">
                <a16:creationId xmlns:a16="http://schemas.microsoft.com/office/drawing/2014/main" id="{B6605EAC-E1E9-085E-7C49-3E42A69CD735}"/>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4011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ext Only Tit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5A5BD61-7D23-C14C-9985-0F25CC0E0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9" name="Title 1">
            <a:extLst>
              <a:ext uri="{FF2B5EF4-FFF2-40B4-BE49-F238E27FC236}">
                <a16:creationId xmlns:a16="http://schemas.microsoft.com/office/drawing/2014/main" id="{DD591380-FB3E-8149-A521-2FA6B6729870}"/>
              </a:ext>
            </a:extLst>
          </p:cNvPr>
          <p:cNvSpPr>
            <a:spLocks noGrp="1"/>
          </p:cNvSpPr>
          <p:nvPr>
            <p:ph type="title" hasCustomPrompt="1"/>
          </p:nvPr>
        </p:nvSpPr>
        <p:spPr>
          <a:xfrm>
            <a:off x="831850" y="1709739"/>
            <a:ext cx="10515600" cy="1500188"/>
          </a:xfrm>
        </p:spPr>
        <p:txBody>
          <a:bodyPr anchor="b">
            <a:normAutofit/>
          </a:bodyPr>
          <a:lstStyle>
            <a:lvl1pPr algn="ctr">
              <a:defRPr sz="4400">
                <a:solidFill>
                  <a:srgbClr val="4A7C39"/>
                </a:solidFill>
              </a:defRPr>
            </a:lvl1pPr>
          </a:lstStyle>
          <a:p>
            <a:r>
              <a:rPr lang="en-US"/>
              <a:t>Simple Text Title Slide</a:t>
            </a:r>
          </a:p>
        </p:txBody>
      </p:sp>
      <p:sp>
        <p:nvSpPr>
          <p:cNvPr id="10" name="Text Placeholder 2">
            <a:extLst>
              <a:ext uri="{FF2B5EF4-FFF2-40B4-BE49-F238E27FC236}">
                <a16:creationId xmlns:a16="http://schemas.microsoft.com/office/drawing/2014/main" id="{4ABFE049-2934-5B45-8B31-B53557D5A19F}"/>
              </a:ext>
            </a:extLst>
          </p:cNvPr>
          <p:cNvSpPr>
            <a:spLocks noGrp="1"/>
          </p:cNvSpPr>
          <p:nvPr>
            <p:ph type="body" idx="1" hasCustomPrompt="1"/>
          </p:nvPr>
        </p:nvSpPr>
        <p:spPr>
          <a:xfrm>
            <a:off x="831850" y="3419479"/>
            <a:ext cx="10515600" cy="1500187"/>
          </a:xfrm>
        </p:spPr>
        <p:txBody>
          <a:bodyPr/>
          <a:lstStyle>
            <a:lvl1pPr marL="0" indent="0" algn="ctr">
              <a:buNone/>
              <a:defRPr sz="2400">
                <a:solidFill>
                  <a:srgbClr val="2037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Slide Sub Text</a:t>
            </a:r>
          </a:p>
        </p:txBody>
      </p:sp>
    </p:spTree>
    <p:extLst>
      <p:ext uri="{BB962C8B-B14F-4D97-AF65-F5344CB8AC3E}">
        <p14:creationId xmlns:p14="http://schemas.microsoft.com/office/powerpoint/2010/main" val="300465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ubtitle,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Text Placeholder 4">
            <a:extLst>
              <a:ext uri="{FF2B5EF4-FFF2-40B4-BE49-F238E27FC236}">
                <a16:creationId xmlns:a16="http://schemas.microsoft.com/office/drawing/2014/main" id="{28F0D7F4-B853-4EEC-AD39-4A3949C936B2}"/>
              </a:ext>
            </a:extLst>
          </p:cNvPr>
          <p:cNvSpPr>
            <a:spLocks noGrp="1"/>
          </p:cNvSpPr>
          <p:nvPr>
            <p:ph type="body" sz="quarter" idx="11"/>
          </p:nvPr>
        </p:nvSpPr>
        <p:spPr>
          <a:xfrm>
            <a:off x="585788" y="1299159"/>
            <a:ext cx="10768012" cy="433388"/>
          </a:xfrm>
        </p:spPr>
        <p:txBody>
          <a:bodyPr lIns="0" anchor="ctr">
            <a:noAutofit/>
          </a:bodyPr>
          <a:lstStyle>
            <a:lvl1pPr marL="0" indent="0">
              <a:buNone/>
              <a:defRPr sz="1400" b="1">
                <a:solidFill>
                  <a:srgbClr val="2070BD"/>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4A010D2-0F21-4DD4-8176-131B3CE997B6}"/>
              </a:ext>
            </a:extLst>
          </p:cNvPr>
          <p:cNvSpPr>
            <a:spLocks noGrp="1"/>
          </p:cNvSpPr>
          <p:nvPr>
            <p:ph sz="quarter" idx="12"/>
          </p:nvPr>
        </p:nvSpPr>
        <p:spPr>
          <a:xfrm>
            <a:off x="585788" y="1828799"/>
            <a:ext cx="10768012" cy="4524375"/>
          </a:xfrm>
        </p:spPr>
        <p:txBody>
          <a:bodyPr>
            <a:noAutofit/>
          </a:bodyPr>
          <a:lstStyle>
            <a:lvl1pPr marL="285750" indent="-285750">
              <a:buClr>
                <a:srgbClr val="2070BD"/>
              </a:buClr>
              <a:buSzPct val="90000"/>
              <a:buFont typeface="Wingdings" panose="05000000000000000000" pitchFamily="2" charset="2"/>
              <a:buChar char="§"/>
              <a:defRPr sz="1400">
                <a:solidFill>
                  <a:srgbClr val="4D4D4D"/>
                </a:solidFill>
              </a:defRPr>
            </a:lvl1pPr>
          </a:lstStyle>
          <a:p>
            <a:pPr lvl="0"/>
            <a:r>
              <a:rPr lang="en-US"/>
              <a:t>Click to edit Master text styles</a:t>
            </a:r>
          </a:p>
        </p:txBody>
      </p:sp>
    </p:spTree>
    <p:extLst>
      <p:ext uri="{BB962C8B-B14F-4D97-AF65-F5344CB8AC3E}">
        <p14:creationId xmlns:p14="http://schemas.microsoft.com/office/powerpoint/2010/main" val="27638923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Bulleted Tex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062E56F4-7011-B356-7764-4BCDEA5DE06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6" name="Text Placeholder 5">
            <a:extLst>
              <a:ext uri="{FF2B5EF4-FFF2-40B4-BE49-F238E27FC236}">
                <a16:creationId xmlns:a16="http://schemas.microsoft.com/office/drawing/2014/main" id="{536C0F21-CDEA-4C31-93F1-7F1D3874007D}"/>
              </a:ext>
            </a:extLst>
          </p:cNvPr>
          <p:cNvSpPr>
            <a:spLocks noGrp="1"/>
          </p:cNvSpPr>
          <p:nvPr>
            <p:ph type="body" sz="quarter" idx="11"/>
          </p:nvPr>
        </p:nvSpPr>
        <p:spPr>
          <a:xfrm>
            <a:off x="585788" y="1431925"/>
            <a:ext cx="10768012" cy="4716463"/>
          </a:xfrm>
        </p:spPr>
        <p:txBody>
          <a:bodyPr>
            <a:noAutofit/>
          </a:bodyPr>
          <a:lstStyle>
            <a:lvl1pPr marL="285750" indent="-285750">
              <a:buClr>
                <a:srgbClr val="2070BD"/>
              </a:buClr>
              <a:buSzPct val="90000"/>
              <a:buFont typeface="Wingdings" panose="05000000000000000000" pitchFamily="2" charset="2"/>
              <a:buChar char="§"/>
              <a:defRPr sz="1400">
                <a:solidFill>
                  <a:srgbClr val="4D4D4D"/>
                </a:solidFill>
              </a:defRPr>
            </a:lvl1pPr>
          </a:lstStyle>
          <a:p>
            <a:pPr lvl="0"/>
            <a:r>
              <a:rPr lang="en-US"/>
              <a:t>Click to edit Master text styles</a:t>
            </a:r>
          </a:p>
        </p:txBody>
      </p:sp>
    </p:spTree>
    <p:extLst>
      <p:ext uri="{BB962C8B-B14F-4D97-AF65-F5344CB8AC3E}">
        <p14:creationId xmlns:p14="http://schemas.microsoft.com/office/powerpoint/2010/main" val="3783247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Full-Slide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Table Placeholder 4">
            <a:extLst>
              <a:ext uri="{FF2B5EF4-FFF2-40B4-BE49-F238E27FC236}">
                <a16:creationId xmlns:a16="http://schemas.microsoft.com/office/drawing/2014/main" id="{2D0B6D1D-C2AE-41FC-A05D-8C741EE1BE98}"/>
              </a:ext>
            </a:extLst>
          </p:cNvPr>
          <p:cNvSpPr>
            <a:spLocks noGrp="1"/>
          </p:cNvSpPr>
          <p:nvPr>
            <p:ph type="tbl" sz="quarter" idx="11"/>
          </p:nvPr>
        </p:nvSpPr>
        <p:spPr>
          <a:xfrm>
            <a:off x="585788" y="1230313"/>
            <a:ext cx="10768012" cy="4643437"/>
          </a:xfrm>
        </p:spPr>
        <p:txBody>
          <a:bodyPr>
            <a:noAutofit/>
          </a:bodyPr>
          <a:lstStyle>
            <a:lvl1pPr>
              <a:defRPr>
                <a:solidFill>
                  <a:srgbClr val="4D4D4D"/>
                </a:solidFill>
              </a:defRPr>
            </a:lvl1pPr>
          </a:lstStyle>
          <a:p>
            <a:endParaRPr lang="en-US"/>
          </a:p>
        </p:txBody>
      </p:sp>
    </p:spTree>
    <p:extLst>
      <p:ext uri="{BB962C8B-B14F-4D97-AF65-F5344CB8AC3E}">
        <p14:creationId xmlns:p14="http://schemas.microsoft.com/office/powerpoint/2010/main" val="453343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D772-A815-444A-A437-FE8021F00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B403B6-3A17-45A4-BF9A-37DC594AD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7CBD72-5B05-4D7E-A3AD-3FA7EFB4084F}"/>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30445583-A465-490F-AC1C-3DA43850DD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4E56E2-2AC8-4A4A-95B0-D520406FE741}"/>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13094725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2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Chart Placeholder 4">
            <a:extLst>
              <a:ext uri="{FF2B5EF4-FFF2-40B4-BE49-F238E27FC236}">
                <a16:creationId xmlns:a16="http://schemas.microsoft.com/office/drawing/2014/main" id="{0C12E94F-3F3C-4DB7-9EA2-796484E92129}"/>
              </a:ext>
            </a:extLst>
          </p:cNvPr>
          <p:cNvSpPr>
            <a:spLocks noGrp="1"/>
          </p:cNvSpPr>
          <p:nvPr>
            <p:ph type="chart" sz="quarter" idx="11"/>
          </p:nvPr>
        </p:nvSpPr>
        <p:spPr>
          <a:xfrm>
            <a:off x="585788" y="1230313"/>
            <a:ext cx="5427662" cy="4854575"/>
          </a:xfrm>
        </p:spPr>
        <p:txBody>
          <a:bodyPr>
            <a:noAutofit/>
          </a:bodyPr>
          <a:lstStyle/>
          <a:p>
            <a:endParaRPr lang="en-US"/>
          </a:p>
        </p:txBody>
      </p:sp>
      <p:sp>
        <p:nvSpPr>
          <p:cNvPr id="7" name="Chart Placeholder 6">
            <a:extLst>
              <a:ext uri="{FF2B5EF4-FFF2-40B4-BE49-F238E27FC236}">
                <a16:creationId xmlns:a16="http://schemas.microsoft.com/office/drawing/2014/main" id="{C45B0CE5-FD73-419E-BFEB-9354A4787C6E}"/>
              </a:ext>
            </a:extLst>
          </p:cNvPr>
          <p:cNvSpPr>
            <a:spLocks noGrp="1"/>
          </p:cNvSpPr>
          <p:nvPr>
            <p:ph type="chart" sz="quarter" idx="12"/>
          </p:nvPr>
        </p:nvSpPr>
        <p:spPr>
          <a:xfrm>
            <a:off x="6248400" y="1230313"/>
            <a:ext cx="5105400" cy="4854575"/>
          </a:xfrm>
        </p:spPr>
        <p:txBody>
          <a:bodyPr>
            <a:noAutofit/>
          </a:bodyPr>
          <a:lstStyle/>
          <a:p>
            <a:endParaRPr lang="en-US"/>
          </a:p>
        </p:txBody>
      </p:sp>
    </p:spTree>
    <p:extLst>
      <p:ext uri="{BB962C8B-B14F-4D97-AF65-F5344CB8AC3E}">
        <p14:creationId xmlns:p14="http://schemas.microsoft.com/office/powerpoint/2010/main" val="224220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2 Columns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4" name="Text Placeholder 3">
            <a:extLst>
              <a:ext uri="{FF2B5EF4-FFF2-40B4-BE49-F238E27FC236}">
                <a16:creationId xmlns:a16="http://schemas.microsoft.com/office/drawing/2014/main" id="{A813D1AC-FF76-4C60-A8D6-00BFD3BD00B2}"/>
              </a:ext>
            </a:extLst>
          </p:cNvPr>
          <p:cNvSpPr>
            <a:spLocks noGrp="1"/>
          </p:cNvSpPr>
          <p:nvPr>
            <p:ph type="body" sz="quarter" idx="11"/>
          </p:nvPr>
        </p:nvSpPr>
        <p:spPr>
          <a:xfrm>
            <a:off x="585788" y="1339850"/>
            <a:ext cx="5251486" cy="4721225"/>
          </a:xfrm>
        </p:spPr>
        <p:txBody>
          <a:bodyPr>
            <a:noAutofit/>
          </a:bodyPr>
          <a:lstStyle/>
          <a:p>
            <a:pPr lvl="0"/>
            <a:endParaRPr lang="en-US"/>
          </a:p>
        </p:txBody>
      </p:sp>
      <p:sp>
        <p:nvSpPr>
          <p:cNvPr id="8" name="Text Placeholder 7">
            <a:extLst>
              <a:ext uri="{FF2B5EF4-FFF2-40B4-BE49-F238E27FC236}">
                <a16:creationId xmlns:a16="http://schemas.microsoft.com/office/drawing/2014/main" id="{586C4530-F648-4ACB-BA76-173C95EAD0E5}"/>
              </a:ext>
            </a:extLst>
          </p:cNvPr>
          <p:cNvSpPr>
            <a:spLocks noGrp="1"/>
          </p:cNvSpPr>
          <p:nvPr>
            <p:ph type="body" sz="quarter" idx="12"/>
          </p:nvPr>
        </p:nvSpPr>
        <p:spPr>
          <a:xfrm>
            <a:off x="6096000" y="1339850"/>
            <a:ext cx="5257800" cy="4721225"/>
          </a:xfrm>
        </p:spPr>
        <p:txBody>
          <a:bodyPr>
            <a:noAutofit/>
          </a:bodyPr>
          <a:lstStyle/>
          <a:p>
            <a:pPr lvl="0"/>
            <a:r>
              <a:rPr lang="en-US"/>
              <a:t>Click to edit Master text styles</a:t>
            </a:r>
          </a:p>
        </p:txBody>
      </p:sp>
    </p:spTree>
    <p:extLst>
      <p:ext uri="{BB962C8B-B14F-4D97-AF65-F5344CB8AC3E}">
        <p14:creationId xmlns:p14="http://schemas.microsoft.com/office/powerpoint/2010/main" val="19005853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Left Bulleted Text, Righ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Table Placeholder 4">
            <a:extLst>
              <a:ext uri="{FF2B5EF4-FFF2-40B4-BE49-F238E27FC236}">
                <a16:creationId xmlns:a16="http://schemas.microsoft.com/office/drawing/2014/main" id="{2D0B6D1D-C2AE-41FC-A05D-8C741EE1BE98}"/>
              </a:ext>
            </a:extLst>
          </p:cNvPr>
          <p:cNvSpPr>
            <a:spLocks noGrp="1"/>
          </p:cNvSpPr>
          <p:nvPr>
            <p:ph type="tbl" sz="quarter" idx="11"/>
          </p:nvPr>
        </p:nvSpPr>
        <p:spPr>
          <a:xfrm>
            <a:off x="6260122" y="1230313"/>
            <a:ext cx="5093677" cy="4643437"/>
          </a:xfrm>
        </p:spPr>
        <p:txBody>
          <a:bodyPr>
            <a:noAutofit/>
          </a:bodyPr>
          <a:lstStyle/>
          <a:p>
            <a:endParaRPr lang="en-US"/>
          </a:p>
        </p:txBody>
      </p:sp>
      <p:sp>
        <p:nvSpPr>
          <p:cNvPr id="8" name="Text Placeholder 7">
            <a:extLst>
              <a:ext uri="{FF2B5EF4-FFF2-40B4-BE49-F238E27FC236}">
                <a16:creationId xmlns:a16="http://schemas.microsoft.com/office/drawing/2014/main" id="{9DC6B1C9-19E9-4A02-A9FD-5BDBB58D1B57}"/>
              </a:ext>
            </a:extLst>
          </p:cNvPr>
          <p:cNvSpPr>
            <a:spLocks noGrp="1"/>
          </p:cNvSpPr>
          <p:nvPr>
            <p:ph type="body" sz="quarter" idx="12"/>
          </p:nvPr>
        </p:nvSpPr>
        <p:spPr>
          <a:xfrm>
            <a:off x="585788" y="1230313"/>
            <a:ext cx="5510212" cy="4643437"/>
          </a:xfrm>
        </p:spPr>
        <p:txBody>
          <a:bodyPr>
            <a:noAutofit/>
          </a:bodyPr>
          <a:lstStyle>
            <a:lvl1pPr marL="285750" indent="-285750">
              <a:buClr>
                <a:srgbClr val="2070BD"/>
              </a:buClr>
              <a:buSzPct val="90000"/>
              <a:buFont typeface="Wingdings" panose="05000000000000000000" pitchFamily="2" charset="2"/>
              <a:buChar char="§"/>
              <a:defRPr sz="1400"/>
            </a:lvl1pPr>
          </a:lstStyle>
          <a:p>
            <a:pPr lvl="0"/>
            <a:r>
              <a:rPr lang="en-US"/>
              <a:t>Click to edit Master text styles</a:t>
            </a:r>
          </a:p>
        </p:txBody>
      </p:sp>
    </p:spTree>
    <p:extLst>
      <p:ext uri="{BB962C8B-B14F-4D97-AF65-F5344CB8AC3E}">
        <p14:creationId xmlns:p14="http://schemas.microsoft.com/office/powerpoint/2010/main" val="23575145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Left Bulleted Text, Center Divider, Right Side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Table Placeholder 4">
            <a:extLst>
              <a:ext uri="{FF2B5EF4-FFF2-40B4-BE49-F238E27FC236}">
                <a16:creationId xmlns:a16="http://schemas.microsoft.com/office/drawing/2014/main" id="{2D0B6D1D-C2AE-41FC-A05D-8C741EE1BE98}"/>
              </a:ext>
            </a:extLst>
          </p:cNvPr>
          <p:cNvSpPr>
            <a:spLocks noGrp="1"/>
          </p:cNvSpPr>
          <p:nvPr>
            <p:ph type="tbl" sz="quarter" idx="11"/>
          </p:nvPr>
        </p:nvSpPr>
        <p:spPr>
          <a:xfrm>
            <a:off x="6676664" y="1230313"/>
            <a:ext cx="4677134" cy="4643437"/>
          </a:xfrm>
        </p:spPr>
        <p:txBody>
          <a:bodyPr>
            <a:noAutofit/>
          </a:bodyPr>
          <a:lstStyle/>
          <a:p>
            <a:endParaRPr lang="en-US"/>
          </a:p>
        </p:txBody>
      </p:sp>
      <p:cxnSp>
        <p:nvCxnSpPr>
          <p:cNvPr id="6" name="Straight Connector 5">
            <a:extLst>
              <a:ext uri="{FF2B5EF4-FFF2-40B4-BE49-F238E27FC236}">
                <a16:creationId xmlns:a16="http://schemas.microsoft.com/office/drawing/2014/main" id="{324CF707-8243-4909-9806-F4CA4156B94E}"/>
              </a:ext>
            </a:extLst>
          </p:cNvPr>
          <p:cNvCxnSpPr/>
          <p:nvPr userDrawn="1"/>
        </p:nvCxnSpPr>
        <p:spPr>
          <a:xfrm>
            <a:off x="6154616" y="1230313"/>
            <a:ext cx="0" cy="4643437"/>
          </a:xfrm>
          <a:prstGeom prst="line">
            <a:avLst/>
          </a:prstGeom>
          <a:ln w="19050">
            <a:solidFill>
              <a:srgbClr val="606F7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50E610E2-31BF-42C0-A5EA-9B03CA5C9C8B}"/>
              </a:ext>
            </a:extLst>
          </p:cNvPr>
          <p:cNvSpPr>
            <a:spLocks noGrp="1"/>
          </p:cNvSpPr>
          <p:nvPr>
            <p:ph type="body" sz="quarter" idx="12"/>
          </p:nvPr>
        </p:nvSpPr>
        <p:spPr>
          <a:xfrm>
            <a:off x="585788" y="1230313"/>
            <a:ext cx="5451475" cy="4643437"/>
          </a:xfrm>
        </p:spPr>
        <p:txBody>
          <a:bodyPr>
            <a:noAutofit/>
          </a:bodyPr>
          <a:lstStyle>
            <a:lvl1pPr marL="285750" indent="-285750">
              <a:buClr>
                <a:srgbClr val="2070BD"/>
              </a:buClr>
              <a:buSzPct val="90000"/>
              <a:buFont typeface="Wingdings" panose="05000000000000000000" pitchFamily="2" charset="2"/>
              <a:buChar char="§"/>
              <a:defRPr sz="1400"/>
            </a:lvl1pPr>
          </a:lstStyle>
          <a:p>
            <a:pPr lvl="0"/>
            <a:r>
              <a:rPr lang="en-US"/>
              <a:t>Click to edit Master text styles</a:t>
            </a:r>
          </a:p>
        </p:txBody>
      </p:sp>
    </p:spTree>
    <p:extLst>
      <p:ext uri="{BB962C8B-B14F-4D97-AF65-F5344CB8AC3E}">
        <p14:creationId xmlns:p14="http://schemas.microsoft.com/office/powerpoint/2010/main" val="6155125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Left Side Bulleted Text, Center Divider, Right Sid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cxnSp>
        <p:nvCxnSpPr>
          <p:cNvPr id="6" name="Straight Connector 5">
            <a:extLst>
              <a:ext uri="{FF2B5EF4-FFF2-40B4-BE49-F238E27FC236}">
                <a16:creationId xmlns:a16="http://schemas.microsoft.com/office/drawing/2014/main" id="{324CF707-8243-4909-9806-F4CA4156B94E}"/>
              </a:ext>
            </a:extLst>
          </p:cNvPr>
          <p:cNvCxnSpPr/>
          <p:nvPr userDrawn="1"/>
        </p:nvCxnSpPr>
        <p:spPr>
          <a:xfrm>
            <a:off x="6154616" y="1230313"/>
            <a:ext cx="0" cy="4643437"/>
          </a:xfrm>
          <a:prstGeom prst="line">
            <a:avLst/>
          </a:prstGeom>
          <a:ln w="19050">
            <a:solidFill>
              <a:srgbClr val="606F71"/>
            </a:solidFill>
            <a:prstDash val="sysDot"/>
          </a:ln>
        </p:spPr>
        <p:style>
          <a:lnRef idx="1">
            <a:schemeClr val="accent1"/>
          </a:lnRef>
          <a:fillRef idx="0">
            <a:schemeClr val="accent1"/>
          </a:fillRef>
          <a:effectRef idx="0">
            <a:schemeClr val="accent1"/>
          </a:effectRef>
          <a:fontRef idx="minor">
            <a:schemeClr val="tx1"/>
          </a:fontRef>
        </p:style>
      </p:cxnSp>
      <p:sp>
        <p:nvSpPr>
          <p:cNvPr id="7" name="Chart Placeholder 6">
            <a:extLst>
              <a:ext uri="{FF2B5EF4-FFF2-40B4-BE49-F238E27FC236}">
                <a16:creationId xmlns:a16="http://schemas.microsoft.com/office/drawing/2014/main" id="{342747BB-930C-4890-8A5A-B0D51FF95EE2}"/>
              </a:ext>
            </a:extLst>
          </p:cNvPr>
          <p:cNvSpPr>
            <a:spLocks noGrp="1"/>
          </p:cNvSpPr>
          <p:nvPr>
            <p:ph type="chart" sz="quarter" idx="13"/>
          </p:nvPr>
        </p:nvSpPr>
        <p:spPr>
          <a:xfrm>
            <a:off x="6635750" y="1230313"/>
            <a:ext cx="4718050" cy="4643437"/>
          </a:xfrm>
        </p:spPr>
        <p:txBody>
          <a:bodyPr>
            <a:noAutofit/>
          </a:bodyPr>
          <a:lstStyle/>
          <a:p>
            <a:endParaRPr lang="en-US"/>
          </a:p>
        </p:txBody>
      </p:sp>
      <p:sp>
        <p:nvSpPr>
          <p:cNvPr id="11" name="Content Placeholder 10">
            <a:extLst>
              <a:ext uri="{FF2B5EF4-FFF2-40B4-BE49-F238E27FC236}">
                <a16:creationId xmlns:a16="http://schemas.microsoft.com/office/drawing/2014/main" id="{E134A393-2DDE-44DC-AD4D-B3879EDC4156}"/>
              </a:ext>
            </a:extLst>
          </p:cNvPr>
          <p:cNvSpPr>
            <a:spLocks noGrp="1"/>
          </p:cNvSpPr>
          <p:nvPr>
            <p:ph sz="quarter" idx="14"/>
          </p:nvPr>
        </p:nvSpPr>
        <p:spPr>
          <a:xfrm>
            <a:off x="585788" y="1230313"/>
            <a:ext cx="5286375" cy="4643437"/>
          </a:xfrm>
        </p:spPr>
        <p:txBody>
          <a:bodyPr>
            <a:noAutofit/>
          </a:bodyPr>
          <a:lstStyle>
            <a:lvl1pPr marL="283464" indent="-283464">
              <a:buClr>
                <a:srgbClr val="2070BD"/>
              </a:buClr>
              <a:buSzPct val="90000"/>
              <a:buFont typeface="Wingdings" panose="05000000000000000000" pitchFamily="2" charset="2"/>
              <a:buChar char="§"/>
              <a:defRPr sz="1200"/>
            </a:lvl1pPr>
          </a:lstStyle>
          <a:p>
            <a:pPr lvl="0"/>
            <a:r>
              <a:rPr lang="en-US"/>
              <a:t>Click to edit Master text styles</a:t>
            </a:r>
          </a:p>
        </p:txBody>
      </p:sp>
    </p:spTree>
    <p:extLst>
      <p:ext uri="{BB962C8B-B14F-4D97-AF65-F5344CB8AC3E}">
        <p14:creationId xmlns:p14="http://schemas.microsoft.com/office/powerpoint/2010/main" val="34673182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Main 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E80158B-24E8-A449-8D86-66EA9DC98F00}"/>
              </a:ext>
            </a:extLst>
          </p:cNvPr>
          <p:cNvSpPr/>
          <p:nvPr userDrawn="1"/>
        </p:nvSpPr>
        <p:spPr>
          <a:xfrm>
            <a:off x="-1" y="1092947"/>
            <a:ext cx="12192001" cy="4813300"/>
          </a:xfrm>
          <a:prstGeom prst="rect">
            <a:avLst/>
          </a:prstGeom>
          <a:solidFill>
            <a:srgbClr val="25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62876E1C-AD0B-9548-A128-BA9567FC24F9}"/>
              </a:ext>
            </a:extLst>
          </p:cNvPr>
          <p:cNvSpPr>
            <a:spLocks noGrp="1"/>
          </p:cNvSpPr>
          <p:nvPr>
            <p:ph type="title"/>
          </p:nvPr>
        </p:nvSpPr>
        <p:spPr>
          <a:xfrm>
            <a:off x="722122" y="1170432"/>
            <a:ext cx="10515600" cy="2029587"/>
          </a:xfrm>
        </p:spPr>
        <p:txBody>
          <a:bodyPr lIns="0" tIns="0" rIns="0" bIns="0" anchor="b">
            <a:noAutofit/>
          </a:bodyPr>
          <a:lstStyle>
            <a:lvl1pPr>
              <a:defRPr sz="32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CF85F2-4EF4-804A-B60C-39D67CB722C3}"/>
              </a:ext>
            </a:extLst>
          </p:cNvPr>
          <p:cNvSpPr>
            <a:spLocks noGrp="1"/>
          </p:cNvSpPr>
          <p:nvPr>
            <p:ph type="body" idx="1"/>
          </p:nvPr>
        </p:nvSpPr>
        <p:spPr>
          <a:xfrm>
            <a:off x="722122" y="3471532"/>
            <a:ext cx="10515600" cy="1067312"/>
          </a:xfrm>
        </p:spPr>
        <p:txBody>
          <a:bodyPr lIns="0" tIns="0" rIns="0" bIns="0">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552D0907-783D-4C67-A8AE-72959E7F8CDB}"/>
              </a:ext>
            </a:extLst>
          </p:cNvPr>
          <p:cNvSpPr txBox="1">
            <a:spLocks/>
          </p:cNvSpPr>
          <p:nvPr userDrawn="1"/>
        </p:nvSpPr>
        <p:spPr>
          <a:xfrm>
            <a:off x="4148919" y="6600063"/>
            <a:ext cx="389426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5000"/>
                  </a:schemeClr>
                </a:solidFill>
                <a:latin typeface="Arial" panose="020B0604020202020204" pitchFamily="34" charset="0"/>
                <a:cs typeface="Arial" panose="020B0604020202020204" pitchFamily="34" charset="0"/>
              </a:rPr>
              <a:t>© 2025 Westinghouse Electric Company LLC, All Rights Reserved.</a:t>
            </a:r>
            <a:endParaRPr lang="en-US" sz="1100">
              <a:solidFill>
                <a:schemeClr val="bg1">
                  <a:lumMod val="65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B264F1B-A6F7-46A2-A07F-12F3C8537BDB}"/>
              </a:ext>
            </a:extLst>
          </p:cNvPr>
          <p:cNvCxnSpPr>
            <a:cxnSpLocks/>
          </p:cNvCxnSpPr>
          <p:nvPr userDrawn="1"/>
        </p:nvCxnSpPr>
        <p:spPr>
          <a:xfrm>
            <a:off x="722122" y="3352800"/>
            <a:ext cx="11469878" cy="348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879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Breaker 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657474-2E54-410E-8FE5-7D41D87DBB46}"/>
              </a:ext>
            </a:extLst>
          </p:cNvPr>
          <p:cNvSpPr/>
          <p:nvPr userDrawn="1"/>
        </p:nvSpPr>
        <p:spPr>
          <a:xfrm>
            <a:off x="-1" y="4241799"/>
            <a:ext cx="12192001" cy="1365925"/>
          </a:xfrm>
          <a:prstGeom prst="rect">
            <a:avLst/>
          </a:prstGeom>
          <a:solidFill>
            <a:srgbClr val="25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76E1C-AD0B-9548-A128-BA9567FC24F9}"/>
              </a:ext>
            </a:extLst>
          </p:cNvPr>
          <p:cNvSpPr>
            <a:spLocks noGrp="1"/>
          </p:cNvSpPr>
          <p:nvPr>
            <p:ph type="title"/>
          </p:nvPr>
        </p:nvSpPr>
        <p:spPr>
          <a:xfrm>
            <a:off x="831850" y="1014794"/>
            <a:ext cx="10515600" cy="2131099"/>
          </a:xfrm>
        </p:spPr>
        <p:txBody>
          <a:bodyPr lIns="0" tIns="0" rIns="0" bIns="0" anchor="b">
            <a:no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77CF85F2-4EF4-804A-B60C-39D67CB722C3}"/>
              </a:ext>
            </a:extLst>
          </p:cNvPr>
          <p:cNvSpPr>
            <a:spLocks noGrp="1"/>
          </p:cNvSpPr>
          <p:nvPr>
            <p:ph type="body" idx="1"/>
          </p:nvPr>
        </p:nvSpPr>
        <p:spPr>
          <a:xfrm>
            <a:off x="831850" y="3281871"/>
            <a:ext cx="10515600" cy="814641"/>
          </a:xfrm>
        </p:spPr>
        <p:txBody>
          <a:bodyPr lIns="0" tIns="0" rIns="0" bIns="0">
            <a:noAutofit/>
          </a:bodyPr>
          <a:lstStyle>
            <a:lvl1pPr marL="0" indent="0">
              <a:buNone/>
              <a:defRPr sz="2400">
                <a:solidFill>
                  <a:srgbClr val="4D4D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025177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akeaways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657474-2E54-410E-8FE5-7D41D87DBB46}"/>
              </a:ext>
            </a:extLst>
          </p:cNvPr>
          <p:cNvSpPr/>
          <p:nvPr userDrawn="1"/>
        </p:nvSpPr>
        <p:spPr>
          <a:xfrm>
            <a:off x="-1" y="0"/>
            <a:ext cx="6096001" cy="6858000"/>
          </a:xfrm>
          <a:prstGeom prst="rect">
            <a:avLst/>
          </a:prstGeom>
          <a:solidFill>
            <a:srgbClr val="25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76E1C-AD0B-9548-A128-BA9567FC24F9}"/>
              </a:ext>
            </a:extLst>
          </p:cNvPr>
          <p:cNvSpPr>
            <a:spLocks noGrp="1"/>
          </p:cNvSpPr>
          <p:nvPr>
            <p:ph type="title"/>
          </p:nvPr>
        </p:nvSpPr>
        <p:spPr>
          <a:xfrm>
            <a:off x="722122" y="639890"/>
            <a:ext cx="5268369" cy="3045006"/>
          </a:xfrm>
        </p:spPr>
        <p:txBody>
          <a:bodyPr lIns="0" tIns="0" rIns="0" bIns="0" anchor="b">
            <a:noAutofit/>
          </a:bodyPr>
          <a:lstStyle>
            <a:lvl1pPr>
              <a:defRPr sz="3200">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6DE4F0C4-7D75-3544-8C16-67E3D95A166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58233" y="6343048"/>
            <a:ext cx="1536105" cy="371528"/>
          </a:xfrm>
          <a:prstGeom prst="rect">
            <a:avLst/>
          </a:prstGeom>
        </p:spPr>
      </p:pic>
      <p:cxnSp>
        <p:nvCxnSpPr>
          <p:cNvPr id="5" name="Straight Connector 4">
            <a:extLst>
              <a:ext uri="{FF2B5EF4-FFF2-40B4-BE49-F238E27FC236}">
                <a16:creationId xmlns:a16="http://schemas.microsoft.com/office/drawing/2014/main" id="{FC9CA8F2-74D1-4BFF-8025-9C4E21856E5F}"/>
              </a:ext>
            </a:extLst>
          </p:cNvPr>
          <p:cNvCxnSpPr>
            <a:cxnSpLocks/>
          </p:cNvCxnSpPr>
          <p:nvPr userDrawn="1"/>
        </p:nvCxnSpPr>
        <p:spPr>
          <a:xfrm>
            <a:off x="722122" y="3720065"/>
            <a:ext cx="537387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AE268F41-12DE-4CAA-A2C2-042FAC2662FE}"/>
              </a:ext>
            </a:extLst>
          </p:cNvPr>
          <p:cNvSpPr>
            <a:spLocks noGrp="1"/>
          </p:cNvSpPr>
          <p:nvPr>
            <p:ph type="body" sz="quarter" idx="10"/>
          </p:nvPr>
        </p:nvSpPr>
        <p:spPr>
          <a:xfrm>
            <a:off x="6529388" y="639763"/>
            <a:ext cx="5146675" cy="3079750"/>
          </a:xfrm>
        </p:spPr>
        <p:txBody>
          <a:bodyPr>
            <a:noAutofit/>
          </a:bodyPr>
          <a:lstStyle>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6550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6E1C-AD0B-9548-A128-BA9567FC24F9}"/>
              </a:ext>
            </a:extLst>
          </p:cNvPr>
          <p:cNvSpPr>
            <a:spLocks noGrp="1"/>
          </p:cNvSpPr>
          <p:nvPr>
            <p:ph type="title"/>
          </p:nvPr>
        </p:nvSpPr>
        <p:spPr>
          <a:xfrm>
            <a:off x="831850" y="1014794"/>
            <a:ext cx="10515600" cy="2852737"/>
          </a:xfrm>
        </p:spPr>
        <p:txBody>
          <a:bodyPr lIns="0" tIns="0" rIns="0" bIns="0" anchor="b">
            <a:no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77CF85F2-4EF4-804A-B60C-39D67CB722C3}"/>
              </a:ext>
            </a:extLst>
          </p:cNvPr>
          <p:cNvSpPr>
            <a:spLocks noGrp="1"/>
          </p:cNvSpPr>
          <p:nvPr>
            <p:ph type="body" idx="1"/>
          </p:nvPr>
        </p:nvSpPr>
        <p:spPr>
          <a:xfrm>
            <a:off x="831850" y="3894519"/>
            <a:ext cx="10515600" cy="1500187"/>
          </a:xfrm>
        </p:spPr>
        <p:txBody>
          <a:bodyPr lIns="0" tIns="0" rIns="0" bIns="0">
            <a:noAutofit/>
          </a:bodyPr>
          <a:lstStyle>
            <a:lvl1pPr marL="0" indent="0">
              <a:buNone/>
              <a:defRPr sz="2400">
                <a:solidFill>
                  <a:srgbClr val="4D4D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42746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EC58-3002-26C1-811B-20BB4F780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6DDDEC-DDC3-7940-4CA5-19F7A64EB1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4276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9244-48BE-4CC1-A9ED-FEF9869D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5A675-DD8D-45D6-BADB-5774E020B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A3E69-C748-42A0-BCF9-DBEE26A41A0D}"/>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26631F29-5993-4380-B114-1D651FE1A2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5C8D1D-55A2-47D0-A24D-D7F6EE03B1FF}"/>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25894153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435D2E-9994-46DA-9E35-251F8CDC715A}"/>
              </a:ext>
            </a:extLst>
          </p:cNvPr>
          <p:cNvGraphicFramePr>
            <a:graphicFrameLocks noChangeAspect="1"/>
          </p:cNvGraphicFramePr>
          <p:nvPr userDrawn="1">
            <p:custDataLst>
              <p:tags r:id="rId1"/>
            </p:custDataLst>
            <p:extLst>
              <p:ext uri="{D42A27DB-BD31-4B8C-83A1-F6EECF244321}">
                <p14:modId xmlns:p14="http://schemas.microsoft.com/office/powerpoint/2010/main" val="2777974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6" name="Object 5" hidden="1">
                        <a:extLst>
                          <a:ext uri="{FF2B5EF4-FFF2-40B4-BE49-F238E27FC236}">
                            <a16:creationId xmlns:a16="http://schemas.microsoft.com/office/drawing/2014/main" id="{42435D2E-9994-46DA-9E35-251F8CDC71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CB957E-66B4-4824-99C7-E24F9056005C}"/>
              </a:ext>
            </a:extLst>
          </p:cNvPr>
          <p:cNvSpPr>
            <a:spLocks noGrp="1"/>
          </p:cNvSpPr>
          <p:nvPr>
            <p:ph type="title"/>
          </p:nvPr>
        </p:nvSpPr>
        <p:spPr/>
        <p:txBody>
          <a:bodyPr vert="horz"/>
          <a:lstStyle>
            <a:lvl1pPr>
              <a:defRPr>
                <a:latin typeface="+mj-lt"/>
                <a:ea typeface="+mj-ea"/>
                <a:cs typeface="+mj-cs"/>
              </a:defRPr>
            </a:lvl1pPr>
          </a:lstStyle>
          <a:p>
            <a:r>
              <a:rPr lang="en-US"/>
              <a:t>Click to edit Master title style</a:t>
            </a:r>
          </a:p>
        </p:txBody>
      </p:sp>
      <p:cxnSp>
        <p:nvCxnSpPr>
          <p:cNvPr id="4" name="Straight Connector 3">
            <a:extLst>
              <a:ext uri="{FF2B5EF4-FFF2-40B4-BE49-F238E27FC236}">
                <a16:creationId xmlns:a16="http://schemas.microsoft.com/office/drawing/2014/main" id="{6F859E14-0D26-4300-9BD1-DF3D0061BAE0}"/>
              </a:ext>
            </a:extLst>
          </p:cNvPr>
          <p:cNvCxnSpPr>
            <a:cxnSpLocks/>
          </p:cNvCxnSpPr>
          <p:nvPr userDrawn="1"/>
        </p:nvCxnSpPr>
        <p:spPr>
          <a:xfrm>
            <a:off x="628650" y="1355852"/>
            <a:ext cx="11563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709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6943062E-3E38-00D3-9FCC-370C715C7A22}"/>
              </a:ext>
            </a:extLst>
          </p:cNvPr>
          <p:cNvSpPr/>
          <p:nvPr userDrawn="1">
            <p:custDataLst>
              <p:tags r:id="rId1"/>
            </p:custDataLst>
          </p:nvPr>
        </p:nvSpPr>
        <p:spPr>
          <a:xfrm>
            <a:off x="0" y="0"/>
            <a:ext cx="12700" cy="12700"/>
          </a:xfrm>
          <a:prstGeom prst="octagon">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3" name="Object 2" hidden="1">
            <a:extLst>
              <a:ext uri="{FF2B5EF4-FFF2-40B4-BE49-F238E27FC236}">
                <a16:creationId xmlns:a16="http://schemas.microsoft.com/office/drawing/2014/main" id="{1171225A-1181-B6E6-D20C-BCC2D7C64171}"/>
              </a:ext>
            </a:extLst>
          </p:cNvPr>
          <p:cNvGraphicFramePr>
            <a:graphicFrameLocks noChangeAspect="1"/>
          </p:cNvGraphicFramePr>
          <p:nvPr userDrawn="1">
            <p:custDataLst>
              <p:tags r:id="rId2"/>
            </p:custDataLst>
            <p:extLst>
              <p:ext uri="{D42A27DB-BD31-4B8C-83A1-F6EECF244321}">
                <p14:modId xmlns:p14="http://schemas.microsoft.com/office/powerpoint/2010/main" val="188963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1171225A-1181-B6E6-D20C-BCC2D7C641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p:cNvSpPr>
            <a:spLocks noGrp="1"/>
          </p:cNvSpPr>
          <p:nvPr>
            <p:ph type="title" hasCustomPrompt="1"/>
          </p:nvPr>
        </p:nvSpPr>
        <p:spPr>
          <a:xfrm>
            <a:off x="630000" y="540385"/>
            <a:ext cx="10933350" cy="713867"/>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cxnSp>
        <p:nvCxnSpPr>
          <p:cNvPr id="9" name="Straight Connector 8">
            <a:extLst>
              <a:ext uri="{FF2B5EF4-FFF2-40B4-BE49-F238E27FC236}">
                <a16:creationId xmlns:a16="http://schemas.microsoft.com/office/drawing/2014/main" id="{BA7E60C6-ACEA-08A5-0E70-4455279A582F}"/>
              </a:ext>
            </a:extLst>
          </p:cNvPr>
          <p:cNvCxnSpPr>
            <a:cxnSpLocks/>
          </p:cNvCxnSpPr>
          <p:nvPr userDrawn="1"/>
        </p:nvCxnSpPr>
        <p:spPr>
          <a:xfrm>
            <a:off x="628650" y="1355852"/>
            <a:ext cx="11563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937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CF90FB-0271-1CB7-C387-2539351926EF}"/>
              </a:ext>
            </a:extLst>
          </p:cNvPr>
          <p:cNvSpPr>
            <a:spLocks noGrp="1"/>
          </p:cNvSpPr>
          <p:nvPr>
            <p:ph type="dt" sz="half" idx="10"/>
          </p:nvPr>
        </p:nvSpPr>
        <p:spPr/>
        <p:txBody>
          <a:bodyPr/>
          <a:lstStyle/>
          <a:p>
            <a:fld id="{1AF06FE4-9E23-4D65-A9E3-E00E7DB21C8A}" type="datetimeFigureOut">
              <a:rPr lang="en-US" smtClean="0"/>
              <a:t>6/22/2026</a:t>
            </a:fld>
            <a:endParaRPr lang="en-US"/>
          </a:p>
        </p:txBody>
      </p:sp>
      <p:sp>
        <p:nvSpPr>
          <p:cNvPr id="3" name="Footer Placeholder 2">
            <a:extLst>
              <a:ext uri="{FF2B5EF4-FFF2-40B4-BE49-F238E27FC236}">
                <a16:creationId xmlns:a16="http://schemas.microsoft.com/office/drawing/2014/main" id="{D3D13765-166A-5E8B-95AF-733DD3D990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629EA3-060A-EAD4-6911-6CEB031EE44A}"/>
              </a:ext>
            </a:extLst>
          </p:cNvPr>
          <p:cNvSpPr>
            <a:spLocks noGrp="1"/>
          </p:cNvSpPr>
          <p:nvPr>
            <p:ph type="sldNum" sz="quarter" idx="12"/>
          </p:nvPr>
        </p:nvSpPr>
        <p:spPr/>
        <p:txBody>
          <a:bodyPr/>
          <a:lstStyle/>
          <a:p>
            <a:fld id="{FBA6E7C3-0A93-419A-8451-BC2E7888CF27}" type="slidenum">
              <a:rPr lang="en-US" smtClean="0"/>
              <a:t>‹#›</a:t>
            </a:fld>
            <a:endParaRPr lang="en-US"/>
          </a:p>
        </p:txBody>
      </p:sp>
    </p:spTree>
    <p:extLst>
      <p:ext uri="{BB962C8B-B14F-4D97-AF65-F5344CB8AC3E}">
        <p14:creationId xmlns:p14="http://schemas.microsoft.com/office/powerpoint/2010/main" val="5166417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3274184-471E-BE76-1C4E-C6D7FDD78A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5" name="Object 4" hidden="1">
                        <a:extLst>
                          <a:ext uri="{FF2B5EF4-FFF2-40B4-BE49-F238E27FC236}">
                            <a16:creationId xmlns:a16="http://schemas.microsoft.com/office/drawing/2014/main" id="{C3274184-471E-BE76-1C4E-C6D7FDD78A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540385"/>
            <a:ext cx="10933350" cy="713867"/>
          </a:xfrm>
          <a:prstGeom prst="rect">
            <a:avLst/>
          </a:prstGeom>
        </p:spPr>
        <p:txBody>
          <a:bodyPr vert="horz"/>
          <a:lstStyle>
            <a:lvl1pPr rtl="0">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2085628"/>
            <a:ext cx="10933950" cy="4072976"/>
          </a:xfrm>
        </p:spPr>
        <p:txBody>
          <a:bodyPr/>
          <a:lstStyle>
            <a:lvl1pPr rtl="0">
              <a:lnSpc>
                <a:spcPct val="100000"/>
              </a:lnSpc>
              <a:spcBef>
                <a:spcPts val="0"/>
              </a:spcBef>
              <a:spcAft>
                <a:spcPts val="0"/>
              </a:spcAft>
              <a:defRPr>
                <a:latin typeface="+mn-lt"/>
                <a:ea typeface="+mn-ea"/>
                <a:cs typeface="+mn-cs"/>
              </a:defRPr>
            </a:lvl1pPr>
            <a:lvl2pPr rtl="0">
              <a:lnSpc>
                <a:spcPct val="100000"/>
              </a:lnSpc>
              <a:spcBef>
                <a:spcPts val="0"/>
              </a:spcBef>
              <a:spcAft>
                <a:spcPts val="0"/>
              </a:spcAft>
              <a:defRPr>
                <a:latin typeface="+mn-lt"/>
                <a:ea typeface="+mn-ea"/>
                <a:cs typeface="+mn-cs"/>
              </a:defRPr>
            </a:lvl2pPr>
            <a:lvl3pPr rtl="0">
              <a:lnSpc>
                <a:spcPct val="100000"/>
              </a:lnSpc>
              <a:spcBef>
                <a:spcPts val="0"/>
              </a:spcBef>
              <a:spcAft>
                <a:spcPts val="0"/>
              </a:spcAft>
              <a:defRPr>
                <a:latin typeface="+mn-lt"/>
                <a:ea typeface="+mn-ea"/>
                <a:cs typeface="+mn-cs"/>
              </a:defRPr>
            </a:lvl3pPr>
            <a:lvl4pPr rtl="0">
              <a:lnSpc>
                <a:spcPct val="100000"/>
              </a:lnSpc>
              <a:spcBef>
                <a:spcPts val="0"/>
              </a:spcBef>
              <a:spcAft>
                <a:spcPts val="0"/>
              </a:spcAft>
              <a:defRPr>
                <a:latin typeface="+mn-lt"/>
                <a:ea typeface="+mn-ea"/>
                <a:cs typeface="+mn-cs"/>
              </a:defRPr>
            </a:lvl4pPr>
            <a:lvl5pPr rtl="0">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90BF08C-A0FA-4C64-AEAE-3E77D09DFB69}"/>
              </a:ext>
            </a:extLst>
          </p:cNvPr>
          <p:cNvCxnSpPr>
            <a:cxnSpLocks/>
          </p:cNvCxnSpPr>
          <p:nvPr userDrawn="1"/>
        </p:nvCxnSpPr>
        <p:spPr>
          <a:xfrm>
            <a:off x="628650" y="1355852"/>
            <a:ext cx="1156335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descr="Shaping Tomorrow's Energy | Westinghouse Electric Company">
            <a:extLst>
              <a:ext uri="{FF2B5EF4-FFF2-40B4-BE49-F238E27FC236}">
                <a16:creationId xmlns:a16="http://schemas.microsoft.com/office/drawing/2014/main" id="{33D452A7-6791-C2DD-487B-7BA577634093}"/>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61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43B512F-45D3-78CD-A2D9-5981EB6594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D43B512F-45D3-78CD-A2D9-5981EB6594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1"/>
          <p:cNvSpPr>
            <a:spLocks noGrp="1"/>
          </p:cNvSpPr>
          <p:nvPr>
            <p:ph type="title" hasCustomPrompt="1"/>
          </p:nvPr>
        </p:nvSpPr>
        <p:spPr bwMode="ltGray">
          <a:xfrm>
            <a:off x="630000" y="1544274"/>
            <a:ext cx="3452400" cy="1495794"/>
          </a:xfrm>
          <a:prstGeom prst="rect">
            <a:avLst/>
          </a:prstGeom>
          <a:noFill/>
        </p:spPr>
        <p:txBody>
          <a:bodyPr vert="horz" wrap="square" lIns="0" tIns="0" rIns="320040" bIns="0" anchor="b">
            <a:noAutofit/>
          </a:bodyPr>
          <a:lstStyle>
            <a:lvl1pPr rtl="0">
              <a:defRPr sz="3200">
                <a:solidFill>
                  <a:schemeClr val="tx2"/>
                </a:solidFill>
                <a:latin typeface="+mj-lt"/>
                <a:ea typeface="+mj-ea"/>
                <a:cs typeface="+mj-cs"/>
              </a:defRPr>
            </a:lvl1pPr>
          </a:lstStyle>
          <a:p>
            <a:r>
              <a:rPr lang="en-US"/>
              <a:t>Click to add title</a:t>
            </a:r>
          </a:p>
        </p:txBody>
      </p:sp>
    </p:spTree>
    <p:extLst>
      <p:ext uri="{BB962C8B-B14F-4D97-AF65-F5344CB8AC3E}">
        <p14:creationId xmlns:p14="http://schemas.microsoft.com/office/powerpoint/2010/main" val="3744385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CB60CE45-62A6-2623-A962-A34D44F58E8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04BFBBE7-4BCB-3E4F-8761-5C6DDE9F0DE7}"/>
              </a:ext>
            </a:extLst>
          </p:cNvPr>
          <p:cNvSpPr>
            <a:spLocks noGrp="1"/>
          </p:cNvSpPr>
          <p:nvPr>
            <p:ph idx="1" hasCustomPrompt="1"/>
          </p:nvPr>
        </p:nvSpPr>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rmAutofit/>
          </a:bodyPr>
          <a:lstStyle>
            <a:lvl1pPr>
              <a:defRPr sz="1100" b="1">
                <a:solidFill>
                  <a:schemeClr val="accent1"/>
                </a:solidFill>
              </a:defRPr>
            </a:lvl1pPr>
          </a:lstStyle>
          <a:p>
            <a:pPr lvl="0"/>
            <a:r>
              <a:rPr lang="en-US"/>
              <a:t>&lt;HEADING&gt;</a:t>
            </a:r>
          </a:p>
        </p:txBody>
      </p:sp>
    </p:spTree>
    <p:extLst>
      <p:ext uri="{BB962C8B-B14F-4D97-AF65-F5344CB8AC3E}">
        <p14:creationId xmlns:p14="http://schemas.microsoft.com/office/powerpoint/2010/main" val="31788457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28065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ADD094B1-985C-9FB3-504F-DA5B99A27E5C}"/>
              </a:ext>
            </a:extLst>
          </p:cNvPr>
          <p:cNvSpPr txBox="1"/>
          <p:nvPr userDrawn="1"/>
        </p:nvSpPr>
        <p:spPr>
          <a:xfrm>
            <a:off x="255712" y="99622"/>
            <a:ext cx="3547938" cy="123111"/>
          </a:xfrm>
          <a:prstGeom prst="rect">
            <a:avLst/>
          </a:prstGeom>
          <a:noFill/>
        </p:spPr>
        <p:txBody>
          <a:bodyPr wrap="square" lIns="0" tIns="0" rIns="0" bIns="0" anchor="ctr">
            <a:spAutoFit/>
          </a:bodyPr>
          <a:lstStyle/>
          <a:p>
            <a:pPr>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7" name="Rectangle 6">
            <a:extLst>
              <a:ext uri="{FF2B5EF4-FFF2-40B4-BE49-F238E27FC236}">
                <a16:creationId xmlns:a16="http://schemas.microsoft.com/office/drawing/2014/main" id="{CFA6F08E-8A41-4F1F-C402-4231E2E05EDE}"/>
              </a:ext>
            </a:extLst>
          </p:cNvPr>
          <p:cNvSpPr/>
          <p:nvPr userDrawn="1"/>
        </p:nvSpPr>
        <p:spPr>
          <a:xfrm>
            <a:off x="0" y="1047751"/>
            <a:ext cx="12192000" cy="4410788"/>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8" name="Text Placeholder 7">
            <a:extLst>
              <a:ext uri="{FF2B5EF4-FFF2-40B4-BE49-F238E27FC236}">
                <a16:creationId xmlns:a16="http://schemas.microsoft.com/office/drawing/2014/main" id="{5735F883-FD85-3633-151E-F950CDB22EB3}"/>
              </a:ext>
            </a:extLst>
          </p:cNvPr>
          <p:cNvSpPr>
            <a:spLocks noGrp="1"/>
          </p:cNvSpPr>
          <p:nvPr>
            <p:ph type="body" sz="quarter" idx="10" hasCustomPrompt="1"/>
          </p:nvPr>
        </p:nvSpPr>
        <p:spPr>
          <a:xfrm>
            <a:off x="634289" y="2405445"/>
            <a:ext cx="5203787" cy="513566"/>
          </a:xfrm>
        </p:spPr>
        <p:txBody>
          <a:bodyPr anchor="ctr"/>
          <a:lstStyle>
            <a:lvl1pPr marL="0" indent="0" algn="l">
              <a:lnSpc>
                <a:spcPct val="100000"/>
              </a:lnSpc>
              <a:spcBef>
                <a:spcPts val="0"/>
              </a:spcBef>
              <a:spcAft>
                <a:spcPts val="0"/>
              </a:spcAft>
              <a:buFont typeface="Trebuchet MS" panose="020B0603020202020204" pitchFamily="34" charset="0"/>
              <a:buChar char="​"/>
              <a:defRPr sz="3600" b="1">
                <a:solidFill>
                  <a:srgbClr val="FFFFFF"/>
                </a:solidFill>
                <a:latin typeface="+mn-lt"/>
                <a:ea typeface="+mn-ea"/>
                <a:cs typeface="+mn-cs"/>
              </a:defRPr>
            </a:lvl1pPr>
          </a:lstStyle>
          <a:p>
            <a:pPr lvl="0"/>
            <a:r>
              <a:rPr lang="en-US"/>
              <a:t>Click to add title</a:t>
            </a:r>
          </a:p>
        </p:txBody>
      </p:sp>
      <p:cxnSp>
        <p:nvCxnSpPr>
          <p:cNvPr id="11" name="Straight Connector 10">
            <a:extLst>
              <a:ext uri="{FF2B5EF4-FFF2-40B4-BE49-F238E27FC236}">
                <a16:creationId xmlns:a16="http://schemas.microsoft.com/office/drawing/2014/main" id="{60163951-C9DD-C9A8-34AF-0662D8618B10}"/>
              </a:ext>
            </a:extLst>
          </p:cNvPr>
          <p:cNvCxnSpPr/>
          <p:nvPr userDrawn="1"/>
        </p:nvCxnSpPr>
        <p:spPr>
          <a:xfrm>
            <a:off x="634289" y="3113724"/>
            <a:ext cx="11557711" cy="0"/>
          </a:xfrm>
          <a:prstGeom prst="line">
            <a:avLst/>
          </a:prstGeom>
          <a:ln w="9525">
            <a:solidFill>
              <a:schemeClr val="accent1"/>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7A98977C-3541-C40D-771A-1269E84C53C8}"/>
              </a:ext>
            </a:extLst>
          </p:cNvPr>
          <p:cNvSpPr>
            <a:spLocks noGrp="1"/>
          </p:cNvSpPr>
          <p:nvPr>
            <p:ph type="body" sz="quarter" idx="12" hasCustomPrompt="1"/>
          </p:nvPr>
        </p:nvSpPr>
        <p:spPr bwMode="black">
          <a:xfrm>
            <a:off x="634289" y="3308437"/>
            <a:ext cx="1941645" cy="327148"/>
          </a:xfrm>
          <a:prstGeom prst="rect">
            <a:avLst/>
          </a:prstGeom>
          <a:noFill/>
        </p:spPr>
        <p:txBody>
          <a:bodyPr anchor="ctr"/>
          <a:lstStyle>
            <a:lvl1pPr algn="l">
              <a:lnSpc>
                <a:spcPct val="110000"/>
              </a:lnSpc>
              <a:buNone/>
              <a:defRPr sz="1200" b="0" cap="all" baseline="0">
                <a:solidFill>
                  <a:schemeClr val="accent4"/>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a:t>
            </a:r>
          </a:p>
        </p:txBody>
      </p:sp>
      <p:sp>
        <p:nvSpPr>
          <p:cNvPr id="23" name="TextBox 22">
            <a:extLst>
              <a:ext uri="{FF2B5EF4-FFF2-40B4-BE49-F238E27FC236}">
                <a16:creationId xmlns:a16="http://schemas.microsoft.com/office/drawing/2014/main" id="{6BC96A57-6A9A-E395-2212-6142ED815018}"/>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24" name="Straight Connector 23">
            <a:extLst>
              <a:ext uri="{FF2B5EF4-FFF2-40B4-BE49-F238E27FC236}">
                <a16:creationId xmlns:a16="http://schemas.microsoft.com/office/drawing/2014/main" id="{2465045A-E37A-D0A0-3D5F-FF7C8BD44380}"/>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pic>
        <p:nvPicPr>
          <p:cNvPr id="99330" name="Picture 2" descr="Shaping Tomorrow's Energy | Westinghouse Electric Company">
            <a:extLst>
              <a:ext uri="{FF2B5EF4-FFF2-40B4-BE49-F238E27FC236}">
                <a16:creationId xmlns:a16="http://schemas.microsoft.com/office/drawing/2014/main" id="{FEE4FBA8-139E-B346-A5AF-37E4FBA836F3}"/>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t="49514"/>
          <a:stretch/>
        </p:blipFill>
        <p:spPr bwMode="auto">
          <a:xfrm>
            <a:off x="659364" y="5834525"/>
            <a:ext cx="2407227" cy="58578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3">
            <a:extLst>
              <a:ext uri="{FF2B5EF4-FFF2-40B4-BE49-F238E27FC236}">
                <a16:creationId xmlns:a16="http://schemas.microsoft.com/office/drawing/2014/main" id="{9BB4ED0C-F535-F4B0-EA87-328CB6171E4D}"/>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1167753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7B63E33-0B28-447E-BCCC-0824EF04104F}"/>
              </a:ext>
            </a:extLst>
          </p:cNvPr>
          <p:cNvGraphicFramePr>
            <a:graphicFrameLocks noChangeAspect="1"/>
          </p:cNvGraphicFramePr>
          <p:nvPr userDrawn="1">
            <p:custDataLst>
              <p:tags r:id="rId1"/>
            </p:custDataLst>
            <p:extLst>
              <p:ext uri="{D42A27DB-BD31-4B8C-83A1-F6EECF244321}">
                <p14:modId xmlns:p14="http://schemas.microsoft.com/office/powerpoint/2010/main" val="1858985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3" name="Object 2" hidden="1">
                        <a:extLst>
                          <a:ext uri="{FF2B5EF4-FFF2-40B4-BE49-F238E27FC236}">
                            <a16:creationId xmlns:a16="http://schemas.microsoft.com/office/drawing/2014/main" id="{97B63E33-0B28-447E-BCCC-0824EF0410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32544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540A40-BE9B-4921-9FE0-F6A3348C976D}"/>
              </a:ext>
            </a:extLst>
          </p:cNvPr>
          <p:cNvGraphicFramePr>
            <a:graphicFrameLocks noChangeAspect="1"/>
          </p:cNvGraphicFramePr>
          <p:nvPr userDrawn="1">
            <p:custDataLst>
              <p:tags r:id="rId1"/>
            </p:custDataLst>
            <p:extLst>
              <p:ext uri="{D42A27DB-BD31-4B8C-83A1-F6EECF244321}">
                <p14:modId xmlns:p14="http://schemas.microsoft.com/office/powerpoint/2010/main" val="2797898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E5540A40-BE9B-4921-9FE0-F6A3348C97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19F0B26-80BB-46B2-AA30-6356C40595F1}"/>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6" name="Straight Connector 5">
            <a:extLst>
              <a:ext uri="{FF2B5EF4-FFF2-40B4-BE49-F238E27FC236}">
                <a16:creationId xmlns:a16="http://schemas.microsoft.com/office/drawing/2014/main" id="{9AE02411-0116-4F89-B515-2E42AE955808}"/>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938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555272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A8DE288-8D7F-B811-03CF-FAE7F182C43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50" y="0"/>
            <a:ext cx="12192000" cy="6858000"/>
          </a:xfrm>
          <a:prstGeom prst="rect">
            <a:avLst/>
          </a:prstGeom>
        </p:spPr>
      </p:pic>
      <p:pic>
        <p:nvPicPr>
          <p:cNvPr id="6" name="Picture 5">
            <a:extLst>
              <a:ext uri="{FF2B5EF4-FFF2-40B4-BE49-F238E27FC236}">
                <a16:creationId xmlns:a16="http://schemas.microsoft.com/office/drawing/2014/main" id="{FAAA954A-A4AA-F2FA-85BB-F70A47E44E83}"/>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4556147" y="4759849"/>
            <a:ext cx="3067006" cy="738738"/>
          </a:xfrm>
          <a:prstGeom prst="rect">
            <a:avLst/>
          </a:prstGeom>
        </p:spPr>
      </p:pic>
      <p:sp>
        <p:nvSpPr>
          <p:cNvPr id="12" name="TextBox 11">
            <a:extLst>
              <a:ext uri="{FF2B5EF4-FFF2-40B4-BE49-F238E27FC236}">
                <a16:creationId xmlns:a16="http://schemas.microsoft.com/office/drawing/2014/main" id="{BC4470FF-1117-CF9D-43BB-FF184098F180}"/>
              </a:ext>
            </a:extLst>
          </p:cNvPr>
          <p:cNvSpPr txBox="1"/>
          <p:nvPr userDrawn="1"/>
        </p:nvSpPr>
        <p:spPr>
          <a:xfrm>
            <a:off x="3519573" y="2336800"/>
            <a:ext cx="5140155" cy="137063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0">
                <a:solidFill>
                  <a:srgbClr val="FFFFFF"/>
                </a:solidFill>
                <a:latin typeface="+mn-lt"/>
                <a:ea typeface="+mn-ea"/>
                <a:cs typeface="+mn-cs"/>
              </a:rPr>
              <a:t>Thank you</a:t>
            </a:r>
          </a:p>
        </p:txBody>
      </p:sp>
      <p:sp>
        <p:nvSpPr>
          <p:cNvPr id="10" name="TextBox 9">
            <a:extLst>
              <a:ext uri="{FF2B5EF4-FFF2-40B4-BE49-F238E27FC236}">
                <a16:creationId xmlns:a16="http://schemas.microsoft.com/office/drawing/2014/main" id="{81CD19AE-94BB-BC35-A0AA-0235AC7666C0}"/>
              </a:ext>
            </a:extLst>
          </p:cNvPr>
          <p:cNvSpPr txBox="1"/>
          <p:nvPr userDrawn="1"/>
        </p:nvSpPr>
        <p:spPr>
          <a:xfrm>
            <a:off x="154112" y="6458910"/>
            <a:ext cx="6102848" cy="215444"/>
          </a:xfrm>
          <a:prstGeom prst="rect">
            <a:avLst/>
          </a:prstGeom>
          <a:noFill/>
        </p:spPr>
        <p:txBody>
          <a:bodyPr wrap="square">
            <a:spAutoFit/>
          </a:bodyPr>
          <a:lstStyle/>
          <a:p>
            <a:pPr>
              <a:spcBef>
                <a:spcPct val="50000"/>
              </a:spcBef>
            </a:pPr>
            <a:r>
              <a:rPr lang="en-US" sz="800">
                <a:solidFill>
                  <a:schemeClr val="bg1"/>
                </a:solidFill>
                <a:latin typeface="+mn-lt"/>
                <a:ea typeface="+mn-ea"/>
                <a:cs typeface="+mn-cs"/>
              </a:rPr>
              <a:t>Westinghouse Proprietary Class 2  |  © 2022 Westinghouse Electric Company LLC. All Rights Reserved.</a:t>
            </a:r>
          </a:p>
        </p:txBody>
      </p:sp>
      <p:sp>
        <p:nvSpPr>
          <p:cNvPr id="11" name="Rectangle 10">
            <a:extLst>
              <a:ext uri="{FF2B5EF4-FFF2-40B4-BE49-F238E27FC236}">
                <a16:creationId xmlns:a16="http://schemas.microsoft.com/office/drawing/2014/main" id="{0FF02446-6EDB-CBD6-76BB-C856EC701BC0}"/>
              </a:ext>
            </a:extLst>
          </p:cNvPr>
          <p:cNvSpPr/>
          <p:nvPr userDrawn="1"/>
        </p:nvSpPr>
        <p:spPr>
          <a:xfrm>
            <a:off x="6792686" y="6366577"/>
            <a:ext cx="5232475" cy="553998"/>
          </a:xfrm>
          <a:prstGeom prst="rect">
            <a:avLst/>
          </a:prstGeom>
        </p:spPr>
        <p:txBody>
          <a:bodyPr wrap="square">
            <a:spAutoFit/>
          </a:bodyPr>
          <a:lstStyle/>
          <a:p>
            <a:pPr marL="0" marR="0" algn="r">
              <a:spcBef>
                <a:spcPts val="0"/>
              </a:spcBef>
              <a:spcAft>
                <a:spcPts val="0"/>
              </a:spcAft>
            </a:pPr>
            <a:r>
              <a:rPr lang="en-US" sz="1000" i="0">
                <a:solidFill>
                  <a:schemeClr val="bg2"/>
                </a:solidFill>
                <a:effectLst/>
                <a:latin typeface="+mn-lt"/>
                <a:ea typeface="+mn-ea"/>
                <a:cs typeface="+mn-cs"/>
              </a:rPr>
              <a:t>Information included in this material is proprietary and confidential and cannot be disclosed or used for any reason beyond the intended purpose without the prior written consent of Westinghouse Electric Company LLC</a:t>
            </a:r>
          </a:p>
        </p:txBody>
      </p:sp>
    </p:spTree>
    <p:extLst>
      <p:ext uri="{BB962C8B-B14F-4D97-AF65-F5344CB8AC3E}">
        <p14:creationId xmlns:p14="http://schemas.microsoft.com/office/powerpoint/2010/main" val="1848205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A673-C654-4E9C-B1EE-EAC4E7F473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E94A09-6C51-4D9E-9F1C-D441AED36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F8D54A-9C64-42D1-9F88-1CEFE57C634D}"/>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006E75F4-EF8C-4D90-ADAD-39C67D3D03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CA17D5-6073-42EA-95C5-495731969124}"/>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13978428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95550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5" name="Rectangle 4">
            <a:extLst>
              <a:ext uri="{FF2B5EF4-FFF2-40B4-BE49-F238E27FC236}">
                <a16:creationId xmlns:a16="http://schemas.microsoft.com/office/drawing/2014/main" id="{0E62517E-2879-9EDD-7E81-F27128EB709B}"/>
              </a:ext>
            </a:extLst>
          </p:cNvPr>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pic>
        <p:nvPicPr>
          <p:cNvPr id="6" name="Picture 5">
            <a:extLst>
              <a:ext uri="{FF2B5EF4-FFF2-40B4-BE49-F238E27FC236}">
                <a16:creationId xmlns:a16="http://schemas.microsoft.com/office/drawing/2014/main" id="{D54A918C-94A8-4E7C-57EA-63FE41606A3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7" name="TitleAndEndImages">
            <a:extLst>
              <a:ext uri="{FF2B5EF4-FFF2-40B4-BE49-F238E27FC236}">
                <a16:creationId xmlns:a16="http://schemas.microsoft.com/office/drawing/2014/main" id="{426CC5AA-0022-CFF7-6052-F25C28C5AE16}"/>
              </a:ext>
            </a:extLst>
          </p:cNvPr>
          <p:cNvPicPr>
            <a:picLocks noChangeAspect="1"/>
          </p:cNvPicPr>
          <p:nvPr userDrawn="1">
            <p:custDataLst>
              <p:tags r:id="rId3"/>
            </p:custDataLst>
          </p:nvPr>
        </p:nvPicPr>
        <p:blipFill rotWithShape="1">
          <a:blip r:embed="rId8" cstate="email">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9" name="Rectangle 8">
            <a:extLst>
              <a:ext uri="{FF2B5EF4-FFF2-40B4-BE49-F238E27FC236}">
                <a16:creationId xmlns:a16="http://schemas.microsoft.com/office/drawing/2014/main" id="{96051370-39F4-506A-3A48-CD3F2BF5064B}"/>
              </a:ext>
            </a:extLst>
          </p:cNvPr>
          <p:cNvSpPr/>
          <p:nvPr userDrawn="1"/>
        </p:nvSpPr>
        <p:spPr bwMode="black">
          <a:xfrm>
            <a:off x="630936" y="626200"/>
            <a:ext cx="8125200" cy="5529600"/>
          </a:xfrm>
          <a:prstGeom prst="rect">
            <a:avLst/>
          </a:prstGeom>
          <a:gradFill flip="none" rotWithShape="1">
            <a:gsLst>
              <a:gs pos="0">
                <a:schemeClr val="tx2">
                  <a:alpha val="81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ea typeface="+mn-ea"/>
              <a:cs typeface="+mn-cs"/>
              <a:sym typeface="Trebuchet MS" panose="020B0603020202020204" pitchFamily="34" charset="0"/>
            </a:endParaRPr>
          </a:p>
        </p:txBody>
      </p:sp>
      <p:sp>
        <p:nvSpPr>
          <p:cNvPr id="10" name="Text Placeholder 6">
            <a:extLst>
              <a:ext uri="{FF2B5EF4-FFF2-40B4-BE49-F238E27FC236}">
                <a16:creationId xmlns:a16="http://schemas.microsoft.com/office/drawing/2014/main" id="{74685021-9C7C-B754-D80C-A4EE14C12188}"/>
              </a:ext>
            </a:extLst>
          </p:cNvPr>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11" name="Subtitle 2">
            <a:extLst>
              <a:ext uri="{FF2B5EF4-FFF2-40B4-BE49-F238E27FC236}">
                <a16:creationId xmlns:a16="http://schemas.microsoft.com/office/drawing/2014/main" id="{8648CF5F-432C-90D5-7553-170F37F5E4CC}"/>
              </a:ext>
            </a:extLst>
          </p:cNvPr>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12" name="Title 1">
            <a:extLst>
              <a:ext uri="{FF2B5EF4-FFF2-40B4-BE49-F238E27FC236}">
                <a16:creationId xmlns:a16="http://schemas.microsoft.com/office/drawing/2014/main" id="{7D14A991-7D1B-5600-F135-300BC6D26851}"/>
              </a:ext>
            </a:extLst>
          </p:cNvPr>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ea typeface="+mj-ea"/>
                <a:cs typeface="+mj-cs"/>
                <a:sym typeface="Trebuchet MS" panose="020B0603020202020204" pitchFamily="34" charset="0"/>
              </a:defRPr>
            </a:lvl1pPr>
          </a:lstStyle>
          <a:p>
            <a:r>
              <a:rPr lang="en-US"/>
              <a:t>Title in Title Case</a:t>
            </a:r>
          </a:p>
        </p:txBody>
      </p:sp>
      <p:pic>
        <p:nvPicPr>
          <p:cNvPr id="16" name="Picture 48">
            <a:extLst>
              <a:ext uri="{FF2B5EF4-FFF2-40B4-BE49-F238E27FC236}">
                <a16:creationId xmlns:a16="http://schemas.microsoft.com/office/drawing/2014/main" id="{EF85B2BC-C575-7A1D-70E0-E0A0471FA982}"/>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9055928" y="5576995"/>
            <a:ext cx="2489200" cy="70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68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01953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4" name="Picture 3">
            <a:extLst>
              <a:ext uri="{FF2B5EF4-FFF2-40B4-BE49-F238E27FC236}">
                <a16:creationId xmlns:a16="http://schemas.microsoft.com/office/drawing/2014/main" id="{7AC6D24E-8F28-CB03-B60F-31585AD1C4A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50" y="0"/>
            <a:ext cx="12192000" cy="6858000"/>
          </a:xfrm>
          <a:prstGeom prst="rect">
            <a:avLst/>
          </a:prstGeom>
        </p:spPr>
      </p:pic>
      <p:pic>
        <p:nvPicPr>
          <p:cNvPr id="8" name="Picture 7">
            <a:extLst>
              <a:ext uri="{FF2B5EF4-FFF2-40B4-BE49-F238E27FC236}">
                <a16:creationId xmlns:a16="http://schemas.microsoft.com/office/drawing/2014/main" id="{0FE04D73-743C-D9C9-5714-443803236B0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4556147" y="4759849"/>
            <a:ext cx="3067006" cy="738738"/>
          </a:xfrm>
          <a:prstGeom prst="rect">
            <a:avLst/>
          </a:prstGeom>
        </p:spPr>
      </p:pic>
      <p:sp>
        <p:nvSpPr>
          <p:cNvPr id="13" name="Text Placeholder 7">
            <a:extLst>
              <a:ext uri="{FF2B5EF4-FFF2-40B4-BE49-F238E27FC236}">
                <a16:creationId xmlns:a16="http://schemas.microsoft.com/office/drawing/2014/main" id="{6288DC8E-A5E0-607C-E362-337DBCF6ECD3}"/>
              </a:ext>
            </a:extLst>
          </p:cNvPr>
          <p:cNvSpPr>
            <a:spLocks noGrp="1"/>
          </p:cNvSpPr>
          <p:nvPr>
            <p:ph type="body" sz="quarter" idx="10" hasCustomPrompt="1"/>
          </p:nvPr>
        </p:nvSpPr>
        <p:spPr>
          <a:xfrm>
            <a:off x="1899274" y="1074283"/>
            <a:ext cx="8380752" cy="1465262"/>
          </a:xfrm>
        </p:spPr>
        <p:txBody>
          <a:bodyPr anchor="ctr"/>
          <a:lstStyle>
            <a:lvl1pPr marL="0" indent="0" algn="ctr">
              <a:lnSpc>
                <a:spcPct val="100000"/>
              </a:lnSpc>
              <a:spcBef>
                <a:spcPts val="0"/>
              </a:spcBef>
              <a:spcAft>
                <a:spcPts val="0"/>
              </a:spcAft>
              <a:buFont typeface="Trebuchet MS" panose="020B0603020202020204" pitchFamily="34" charset="0"/>
              <a:buChar char="​"/>
              <a:defRPr sz="6600">
                <a:solidFill>
                  <a:srgbClr val="FFFFFF"/>
                </a:solidFill>
                <a:latin typeface="+mn-lt"/>
                <a:ea typeface="+mn-ea"/>
                <a:cs typeface="+mn-cs"/>
              </a:defRPr>
            </a:lvl1pPr>
          </a:lstStyle>
          <a:p>
            <a:pPr lvl="0"/>
            <a:r>
              <a:rPr lang="en-US"/>
              <a:t>Click to add title</a:t>
            </a:r>
          </a:p>
        </p:txBody>
      </p:sp>
      <p:sp>
        <p:nvSpPr>
          <p:cNvPr id="14" name="Text Placeholder 7">
            <a:extLst>
              <a:ext uri="{FF2B5EF4-FFF2-40B4-BE49-F238E27FC236}">
                <a16:creationId xmlns:a16="http://schemas.microsoft.com/office/drawing/2014/main" id="{B3E99164-8D9A-AD2D-F81B-A3F6A68468C0}"/>
              </a:ext>
            </a:extLst>
          </p:cNvPr>
          <p:cNvSpPr>
            <a:spLocks noGrp="1"/>
          </p:cNvSpPr>
          <p:nvPr>
            <p:ph type="body" sz="quarter" idx="11" hasCustomPrompt="1"/>
          </p:nvPr>
        </p:nvSpPr>
        <p:spPr>
          <a:xfrm>
            <a:off x="1899274" y="2768939"/>
            <a:ext cx="8380752" cy="961231"/>
          </a:xfrm>
        </p:spPr>
        <p:txBody>
          <a:bodyPr anchor="ctr"/>
          <a:lstStyle>
            <a:lvl1pPr marL="0" indent="0" algn="ctr">
              <a:lnSpc>
                <a:spcPct val="100000"/>
              </a:lnSpc>
              <a:spcBef>
                <a:spcPts val="0"/>
              </a:spcBef>
              <a:spcAft>
                <a:spcPts val="0"/>
              </a:spcAft>
              <a:buFont typeface="Trebuchet MS" panose="020B0603020202020204" pitchFamily="34" charset="0"/>
              <a:buChar char="​"/>
              <a:defRPr sz="4400">
                <a:solidFill>
                  <a:srgbClr val="FFFFFF"/>
                </a:solidFill>
                <a:latin typeface="+mn-lt"/>
                <a:ea typeface="+mn-ea"/>
                <a:cs typeface="+mn-cs"/>
              </a:defRPr>
            </a:lvl1pPr>
          </a:lstStyle>
          <a:p>
            <a:pPr lvl="0"/>
            <a:r>
              <a:rPr lang="en-US"/>
              <a:t>Click to add Subtitle</a:t>
            </a:r>
          </a:p>
        </p:txBody>
      </p:sp>
      <p:sp>
        <p:nvSpPr>
          <p:cNvPr id="15" name="TextBox 14">
            <a:extLst>
              <a:ext uri="{FF2B5EF4-FFF2-40B4-BE49-F238E27FC236}">
                <a16:creationId xmlns:a16="http://schemas.microsoft.com/office/drawing/2014/main" id="{49110B03-0CC6-193F-6894-D35D35F4FBB2}"/>
              </a:ext>
            </a:extLst>
          </p:cNvPr>
          <p:cNvSpPr txBox="1"/>
          <p:nvPr userDrawn="1"/>
        </p:nvSpPr>
        <p:spPr>
          <a:xfrm>
            <a:off x="154112" y="6458910"/>
            <a:ext cx="6102848" cy="215444"/>
          </a:xfrm>
          <a:prstGeom prst="rect">
            <a:avLst/>
          </a:prstGeom>
          <a:noFill/>
        </p:spPr>
        <p:txBody>
          <a:bodyPr wrap="square">
            <a:spAutoFit/>
          </a:bodyPr>
          <a:lstStyle/>
          <a:p>
            <a:pPr>
              <a:spcBef>
                <a:spcPct val="50000"/>
              </a:spcBef>
            </a:pPr>
            <a:r>
              <a:rPr lang="en-US" sz="800">
                <a:solidFill>
                  <a:schemeClr val="bg1"/>
                </a:solidFill>
                <a:latin typeface="+mn-lt"/>
                <a:ea typeface="+mn-ea"/>
                <a:cs typeface="+mn-cs"/>
              </a:rPr>
              <a:t>Westinghouse Proprietary Class 2  |  © 2022 Westinghouse Electric Company LLC. All Rights Reserved.</a:t>
            </a:r>
          </a:p>
        </p:txBody>
      </p:sp>
      <p:sp>
        <p:nvSpPr>
          <p:cNvPr id="17" name="Rectangle 16">
            <a:extLst>
              <a:ext uri="{FF2B5EF4-FFF2-40B4-BE49-F238E27FC236}">
                <a16:creationId xmlns:a16="http://schemas.microsoft.com/office/drawing/2014/main" id="{9E05FFE5-9764-2511-AD70-24476C60A381}"/>
              </a:ext>
            </a:extLst>
          </p:cNvPr>
          <p:cNvSpPr/>
          <p:nvPr userDrawn="1"/>
        </p:nvSpPr>
        <p:spPr>
          <a:xfrm>
            <a:off x="6792686" y="6366577"/>
            <a:ext cx="5232475" cy="553998"/>
          </a:xfrm>
          <a:prstGeom prst="rect">
            <a:avLst/>
          </a:prstGeom>
        </p:spPr>
        <p:txBody>
          <a:bodyPr wrap="square">
            <a:spAutoFit/>
          </a:bodyPr>
          <a:lstStyle/>
          <a:p>
            <a:pPr marL="0" marR="0" algn="r">
              <a:spcBef>
                <a:spcPts val="0"/>
              </a:spcBef>
              <a:spcAft>
                <a:spcPts val="0"/>
              </a:spcAft>
            </a:pPr>
            <a:r>
              <a:rPr lang="en-US" sz="1000" i="0">
                <a:solidFill>
                  <a:schemeClr val="bg2"/>
                </a:solidFill>
                <a:effectLst/>
                <a:latin typeface="+mn-lt"/>
                <a:ea typeface="+mn-ea"/>
                <a:cs typeface="+mn-cs"/>
              </a:rPr>
              <a:t>Information included in this material is proprietary and confidential and cannot be disclosed or used for any reason beyond the intended purpose without the prior written consent of Westinghouse Electric Company LLC</a:t>
            </a:r>
          </a:p>
        </p:txBody>
      </p:sp>
    </p:spTree>
    <p:extLst>
      <p:ext uri="{BB962C8B-B14F-4D97-AF65-F5344CB8AC3E}">
        <p14:creationId xmlns:p14="http://schemas.microsoft.com/office/powerpoint/2010/main" val="3991923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171225A-1181-B6E6-D20C-BCC2D7C64171}"/>
              </a:ext>
            </a:extLst>
          </p:cNvPr>
          <p:cNvGraphicFramePr>
            <a:graphicFrameLocks noChangeAspect="1"/>
          </p:cNvGraphicFramePr>
          <p:nvPr userDrawn="1">
            <p:custDataLst>
              <p:tags r:id="rId1"/>
            </p:custDataLst>
            <p:extLst>
              <p:ext uri="{D42A27DB-BD31-4B8C-83A1-F6EECF244321}">
                <p14:modId xmlns:p14="http://schemas.microsoft.com/office/powerpoint/2010/main" val="188963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1171225A-1181-B6E6-D20C-BCC2D7C64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p:cNvSpPr>
            <a:spLocks noGrp="1"/>
          </p:cNvSpPr>
          <p:nvPr>
            <p:ph type="title" hasCustomPrompt="1"/>
          </p:nvPr>
        </p:nvSpPr>
        <p:spPr>
          <a:xfrm>
            <a:off x="630000" y="540385"/>
            <a:ext cx="10933350" cy="713867"/>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cxnSp>
        <p:nvCxnSpPr>
          <p:cNvPr id="9" name="Straight Connector 8">
            <a:extLst>
              <a:ext uri="{FF2B5EF4-FFF2-40B4-BE49-F238E27FC236}">
                <a16:creationId xmlns:a16="http://schemas.microsoft.com/office/drawing/2014/main" id="{BA7E60C6-ACEA-08A5-0E70-4455279A582F}"/>
              </a:ext>
            </a:extLst>
          </p:cNvPr>
          <p:cNvCxnSpPr>
            <a:cxnSpLocks/>
          </p:cNvCxnSpPr>
          <p:nvPr userDrawn="1"/>
        </p:nvCxnSpPr>
        <p:spPr>
          <a:xfrm>
            <a:off x="628650" y="1355852"/>
            <a:ext cx="11563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860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3274184-471E-BE76-1C4E-C6D7FDD78A81}"/>
              </a:ext>
            </a:extLst>
          </p:cNvPr>
          <p:cNvGraphicFramePr>
            <a:graphicFrameLocks noChangeAspect="1"/>
          </p:cNvGraphicFramePr>
          <p:nvPr userDrawn="1">
            <p:custDataLst>
              <p:tags r:id="rId1"/>
            </p:custDataLst>
            <p:extLst>
              <p:ext uri="{D42A27DB-BD31-4B8C-83A1-F6EECF244321}">
                <p14:modId xmlns:p14="http://schemas.microsoft.com/office/powerpoint/2010/main" val="3112010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5" name="Object 4" hidden="1">
                        <a:extLst>
                          <a:ext uri="{FF2B5EF4-FFF2-40B4-BE49-F238E27FC236}">
                            <a16:creationId xmlns:a16="http://schemas.microsoft.com/office/drawing/2014/main" id="{C3274184-471E-BE76-1C4E-C6D7FDD78A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540385"/>
            <a:ext cx="10933350" cy="713867"/>
          </a:xfrm>
          <a:prstGeom prst="rect">
            <a:avLst/>
          </a:prstGeom>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90BF08C-A0FA-4C64-AEAE-3E77D09DFB69}"/>
              </a:ext>
            </a:extLst>
          </p:cNvPr>
          <p:cNvCxnSpPr>
            <a:cxnSpLocks/>
          </p:cNvCxnSpPr>
          <p:nvPr userDrawn="1"/>
        </p:nvCxnSpPr>
        <p:spPr>
          <a:xfrm>
            <a:off x="628650" y="1355852"/>
            <a:ext cx="11563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134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503C96-55D4-146A-4128-45968BD2C93B}"/>
              </a:ext>
            </a:extLst>
          </p:cNvPr>
          <p:cNvGraphicFramePr>
            <a:graphicFrameLocks noChangeAspect="1"/>
          </p:cNvGraphicFramePr>
          <p:nvPr userDrawn="1">
            <p:custDataLst>
              <p:tags r:id="rId1"/>
            </p:custDataLst>
            <p:extLst>
              <p:ext uri="{D42A27DB-BD31-4B8C-83A1-F6EECF244321}">
                <p14:modId xmlns:p14="http://schemas.microsoft.com/office/powerpoint/2010/main" val="1974623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AA503C96-55D4-146A-4128-45968BD2C9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a:prstGeom prst="rect">
            <a:avLst/>
          </a:prstGeo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450575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F29C0B-DAA4-72F5-4D9D-1239FDD54547}"/>
              </a:ext>
            </a:extLst>
          </p:cNvPr>
          <p:cNvGraphicFramePr>
            <a:graphicFrameLocks noChangeAspect="1"/>
          </p:cNvGraphicFramePr>
          <p:nvPr userDrawn="1">
            <p:custDataLst>
              <p:tags r:id="rId1"/>
            </p:custDataLst>
            <p:extLst>
              <p:ext uri="{D42A27DB-BD31-4B8C-83A1-F6EECF244321}">
                <p14:modId xmlns:p14="http://schemas.microsoft.com/office/powerpoint/2010/main" val="58511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51F29C0B-DAA4-72F5-4D9D-1239FDD545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98301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E7BFFA-870B-C525-2862-71BAC57CD460}"/>
              </a:ext>
            </a:extLst>
          </p:cNvPr>
          <p:cNvGraphicFramePr>
            <a:graphicFrameLocks noChangeAspect="1"/>
          </p:cNvGraphicFramePr>
          <p:nvPr userDrawn="1">
            <p:custDataLst>
              <p:tags r:id="rId1"/>
            </p:custDataLst>
            <p:extLst>
              <p:ext uri="{D42A27DB-BD31-4B8C-83A1-F6EECF244321}">
                <p14:modId xmlns:p14="http://schemas.microsoft.com/office/powerpoint/2010/main" val="2905773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AFE7BFFA-870B-C525-2862-71BAC57CD4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a:prstGeom prst="rect">
            <a:avLst/>
          </a:prstGeom>
        </p:spPr>
        <p:txBody>
          <a:bodyPr vert="horz" anchor="t">
            <a:noAutofit/>
          </a:bodyPr>
          <a:lstStyle>
            <a:lvl1pPr>
              <a:defRPr sz="5400">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896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87420D-795A-8E45-5560-2B9194D00D72}"/>
              </a:ext>
            </a:extLst>
          </p:cNvPr>
          <p:cNvGraphicFramePr>
            <a:graphicFrameLocks noChangeAspect="1"/>
          </p:cNvGraphicFramePr>
          <p:nvPr userDrawn="1">
            <p:custDataLst>
              <p:tags r:id="rId1"/>
            </p:custDataLst>
            <p:extLst>
              <p:ext uri="{D42A27DB-BD31-4B8C-83A1-F6EECF244321}">
                <p14:modId xmlns:p14="http://schemas.microsoft.com/office/powerpoint/2010/main" val="707755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A587420D-795A-8E45-5560-2B9194D00D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7ECD1DAE-AEB2-4674-A1D9-69E947681BAB}"/>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B8FD7B2C-F0DC-4883-8695-B256FE1A50FE}"/>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64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35E46E-3B62-CBD5-C1A4-A90948CD4603}"/>
              </a:ext>
            </a:extLst>
          </p:cNvPr>
          <p:cNvGraphicFramePr>
            <a:graphicFrameLocks noChangeAspect="1"/>
          </p:cNvGraphicFramePr>
          <p:nvPr userDrawn="1">
            <p:custDataLst>
              <p:tags r:id="rId1"/>
            </p:custDataLst>
            <p:extLst>
              <p:ext uri="{D42A27DB-BD31-4B8C-83A1-F6EECF244321}">
                <p14:modId xmlns:p14="http://schemas.microsoft.com/office/powerpoint/2010/main" val="1813546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E935E46E-3B62-CBD5-C1A4-A90948CD46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424B2C6B-E2B5-4F34-B4A5-F2ED6771F8E5}"/>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B3F67C7C-3552-44F5-830C-218905DA1642}"/>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179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ECBCB9-A554-F7D2-4FD7-3A52EE12A12A}"/>
              </a:ext>
            </a:extLst>
          </p:cNvPr>
          <p:cNvGraphicFramePr>
            <a:graphicFrameLocks noChangeAspect="1"/>
          </p:cNvGraphicFramePr>
          <p:nvPr userDrawn="1">
            <p:custDataLst>
              <p:tags r:id="rId1"/>
            </p:custDataLst>
            <p:extLst>
              <p:ext uri="{D42A27DB-BD31-4B8C-83A1-F6EECF244321}">
                <p14:modId xmlns:p14="http://schemas.microsoft.com/office/powerpoint/2010/main" val="2936953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5EECBCB9-A554-F7D2-4FD7-3A52EE12A1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7" name="TextBox 6">
            <a:extLst>
              <a:ext uri="{FF2B5EF4-FFF2-40B4-BE49-F238E27FC236}">
                <a16:creationId xmlns:a16="http://schemas.microsoft.com/office/drawing/2014/main" id="{B2BB4D5A-4B48-4206-8F83-86C0D1FE12B3}"/>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FA6936A8-C7B5-4423-A128-21AAE368AF7B}"/>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523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885A-5860-4226-A0C5-39D6FB009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C243F3-BF53-4B5F-B870-20C8A256DD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B4EBCF-7B37-47D0-A67D-03D2B5AFFA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BF700-8D93-4BBA-B22B-7914E566F30C}"/>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6" name="Footer Placeholder 5">
            <a:extLst>
              <a:ext uri="{FF2B5EF4-FFF2-40B4-BE49-F238E27FC236}">
                <a16:creationId xmlns:a16="http://schemas.microsoft.com/office/drawing/2014/main" id="{E36C1B4C-5E1C-4659-A13F-5FA66372D4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2B530-0C56-457A-8B72-4BE8AC1EED92}"/>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7181482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2FBA3C-7EB4-62F1-E929-C18E9A24AB3A}"/>
              </a:ext>
            </a:extLst>
          </p:cNvPr>
          <p:cNvGraphicFramePr>
            <a:graphicFrameLocks noChangeAspect="1"/>
          </p:cNvGraphicFramePr>
          <p:nvPr userDrawn="1">
            <p:custDataLst>
              <p:tags r:id="rId1"/>
            </p:custDataLst>
            <p:extLst>
              <p:ext uri="{D42A27DB-BD31-4B8C-83A1-F6EECF244321}">
                <p14:modId xmlns:p14="http://schemas.microsoft.com/office/powerpoint/2010/main" val="1298556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352FBA3C-7EB4-62F1-E929-C18E9A24AB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A6574775-6C1B-4D04-956B-355EED6DF417}"/>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0A8DCA09-04C6-437E-9D57-E1EA6B2C7150}"/>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420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97D9EDD-78C5-3DB7-46E0-EA7214F4B30F}"/>
              </a:ext>
            </a:extLst>
          </p:cNvPr>
          <p:cNvGraphicFramePr>
            <a:graphicFrameLocks noChangeAspect="1"/>
          </p:cNvGraphicFramePr>
          <p:nvPr userDrawn="1">
            <p:custDataLst>
              <p:tags r:id="rId1"/>
            </p:custDataLst>
            <p:extLst>
              <p:ext uri="{D42A27DB-BD31-4B8C-83A1-F6EECF244321}">
                <p14:modId xmlns:p14="http://schemas.microsoft.com/office/powerpoint/2010/main" val="210231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997D9EDD-78C5-3DB7-46E0-EA7214F4B3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8" name="TextBox 7">
            <a:extLst>
              <a:ext uri="{FF2B5EF4-FFF2-40B4-BE49-F238E27FC236}">
                <a16:creationId xmlns:a16="http://schemas.microsoft.com/office/drawing/2014/main" id="{41673A62-516F-43CA-A17B-A69C7D1A9E0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9" name="Straight Connector 8">
            <a:extLst>
              <a:ext uri="{FF2B5EF4-FFF2-40B4-BE49-F238E27FC236}">
                <a16:creationId xmlns:a16="http://schemas.microsoft.com/office/drawing/2014/main" id="{1FD4C92B-6831-4EEC-83B6-FC38DB10F1EE}"/>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22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51C9865-B999-471C-6511-226DE45C8101}"/>
              </a:ext>
            </a:extLst>
          </p:cNvPr>
          <p:cNvGraphicFramePr>
            <a:graphicFrameLocks noChangeAspect="1"/>
          </p:cNvGraphicFramePr>
          <p:nvPr userDrawn="1">
            <p:custDataLst>
              <p:tags r:id="rId1"/>
            </p:custDataLst>
            <p:extLst>
              <p:ext uri="{D42A27DB-BD31-4B8C-83A1-F6EECF244321}">
                <p14:modId xmlns:p14="http://schemas.microsoft.com/office/powerpoint/2010/main" val="71573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C51C9865-B999-471C-6511-226DE45C81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8" name="TextBox 7">
            <a:extLst>
              <a:ext uri="{FF2B5EF4-FFF2-40B4-BE49-F238E27FC236}">
                <a16:creationId xmlns:a16="http://schemas.microsoft.com/office/drawing/2014/main" id="{D93F7812-0657-4C92-AABA-177E69E56AD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9" name="Straight Connector 8">
            <a:extLst>
              <a:ext uri="{FF2B5EF4-FFF2-40B4-BE49-F238E27FC236}">
                <a16:creationId xmlns:a16="http://schemas.microsoft.com/office/drawing/2014/main" id="{6AB98849-7B09-4655-85E8-F74C1563F7E1}"/>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264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761443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4EB292-CA76-4D97-97D9-88F89D197EDB}"/>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4E31878C-4B91-4919-BD70-8C0C81A6ABCE}"/>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435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E0A8D-4277-D932-CE5B-27520733CCA1}"/>
              </a:ext>
            </a:extLst>
          </p:cNvPr>
          <p:cNvGraphicFramePr>
            <a:graphicFrameLocks noChangeAspect="1"/>
          </p:cNvGraphicFramePr>
          <p:nvPr userDrawn="1">
            <p:custDataLst>
              <p:tags r:id="rId1"/>
            </p:custDataLst>
            <p:extLst>
              <p:ext uri="{D42A27DB-BD31-4B8C-83A1-F6EECF244321}">
                <p14:modId xmlns:p14="http://schemas.microsoft.com/office/powerpoint/2010/main" val="3046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8EFE0A8D-4277-D932-CE5B-27520733CC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a:prstGeom prst="rect">
            <a:avLst/>
          </a:prstGeo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7" name="TextBox 6">
            <a:extLst>
              <a:ext uri="{FF2B5EF4-FFF2-40B4-BE49-F238E27FC236}">
                <a16:creationId xmlns:a16="http://schemas.microsoft.com/office/drawing/2014/main" id="{3FC52AAF-1857-48A3-A166-446EFBD4AAE8}"/>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F82A5A08-0B73-445A-B666-2A536A29478E}"/>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912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E7E20E-906C-0118-51C7-C4D3DA695116}"/>
              </a:ext>
            </a:extLst>
          </p:cNvPr>
          <p:cNvGraphicFramePr>
            <a:graphicFrameLocks noChangeAspect="1"/>
          </p:cNvGraphicFramePr>
          <p:nvPr userDrawn="1">
            <p:custDataLst>
              <p:tags r:id="rId1"/>
            </p:custDataLst>
            <p:extLst>
              <p:ext uri="{D42A27DB-BD31-4B8C-83A1-F6EECF244321}">
                <p14:modId xmlns:p14="http://schemas.microsoft.com/office/powerpoint/2010/main" val="4195900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E5E7E20E-906C-0118-51C7-C4D3DA6951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8AE0B2-62B4-4E1F-A3A7-3347E5DD8E50}"/>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2" name="Straight Connector 11">
            <a:extLst>
              <a:ext uri="{FF2B5EF4-FFF2-40B4-BE49-F238E27FC236}">
                <a16:creationId xmlns:a16="http://schemas.microsoft.com/office/drawing/2014/main" id="{74E1DB73-2164-4FF1-B1B1-36D601EFF3C1}"/>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4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DC7D55-0E98-329B-43BC-1D97E0F25E7F}"/>
              </a:ext>
            </a:extLst>
          </p:cNvPr>
          <p:cNvGraphicFramePr>
            <a:graphicFrameLocks noChangeAspect="1"/>
          </p:cNvGraphicFramePr>
          <p:nvPr userDrawn="1">
            <p:custDataLst>
              <p:tags r:id="rId1"/>
            </p:custDataLst>
            <p:extLst>
              <p:ext uri="{D42A27DB-BD31-4B8C-83A1-F6EECF244321}">
                <p14:modId xmlns:p14="http://schemas.microsoft.com/office/powerpoint/2010/main" val="2219374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EDDC7D55-0E98-329B-43BC-1D97E0F25E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7" name="TextBox 6">
            <a:extLst>
              <a:ext uri="{FF2B5EF4-FFF2-40B4-BE49-F238E27FC236}">
                <a16:creationId xmlns:a16="http://schemas.microsoft.com/office/drawing/2014/main" id="{016A1283-0DC7-4046-9B75-97ABD8CB4CA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0AB196D7-4315-459A-8DDF-0F1354FBED55}"/>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384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9715A9-52B1-E284-87E4-53A4CBF99589}"/>
              </a:ext>
            </a:extLst>
          </p:cNvPr>
          <p:cNvGraphicFramePr>
            <a:graphicFrameLocks noChangeAspect="1"/>
          </p:cNvGraphicFramePr>
          <p:nvPr userDrawn="1">
            <p:custDataLst>
              <p:tags r:id="rId1"/>
            </p:custDataLst>
            <p:extLst>
              <p:ext uri="{D42A27DB-BD31-4B8C-83A1-F6EECF244321}">
                <p14:modId xmlns:p14="http://schemas.microsoft.com/office/powerpoint/2010/main" val="3814140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7D9715A9-52B1-E284-87E4-53A4CBF995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71CB1C6-8111-4D47-85A5-AA34D9CAC99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2" name="Straight Connector 11">
            <a:extLst>
              <a:ext uri="{FF2B5EF4-FFF2-40B4-BE49-F238E27FC236}">
                <a16:creationId xmlns:a16="http://schemas.microsoft.com/office/drawing/2014/main" id="{F7AED4D9-69F7-4047-903C-300FA3632A29}"/>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307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AE92E8E-282B-5CD7-498D-F2C081E33379}"/>
              </a:ext>
            </a:extLst>
          </p:cNvPr>
          <p:cNvGraphicFramePr>
            <a:graphicFrameLocks noChangeAspect="1"/>
          </p:cNvGraphicFramePr>
          <p:nvPr userDrawn="1">
            <p:custDataLst>
              <p:tags r:id="rId1"/>
            </p:custDataLst>
            <p:extLst>
              <p:ext uri="{D42A27DB-BD31-4B8C-83A1-F6EECF244321}">
                <p14:modId xmlns:p14="http://schemas.microsoft.com/office/powerpoint/2010/main" val="1440036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3AE92E8E-282B-5CD7-498D-F2C081E333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7" name="TextBox 6">
            <a:extLst>
              <a:ext uri="{FF2B5EF4-FFF2-40B4-BE49-F238E27FC236}">
                <a16:creationId xmlns:a16="http://schemas.microsoft.com/office/drawing/2014/main" id="{D3A74EB9-19C0-4DF4-8B6F-BD85536828A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8133881C-29CB-4FE5-8BDA-65B654CF8E46}"/>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836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8A63BD-FD7A-075D-C1C8-A833D3B163A6}"/>
              </a:ext>
            </a:extLst>
          </p:cNvPr>
          <p:cNvGraphicFramePr>
            <a:graphicFrameLocks noChangeAspect="1"/>
          </p:cNvGraphicFramePr>
          <p:nvPr userDrawn="1">
            <p:custDataLst>
              <p:tags r:id="rId1"/>
            </p:custDataLst>
            <p:extLst>
              <p:ext uri="{D42A27DB-BD31-4B8C-83A1-F6EECF244321}">
                <p14:modId xmlns:p14="http://schemas.microsoft.com/office/powerpoint/2010/main" val="3348112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948A63BD-FD7A-075D-C1C8-A833D3B163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BE2FA8-9C2D-4552-8AFA-EF0266D0BA4E}"/>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7B6AE712-E3BD-4A78-8508-9BC8A708E9D2}"/>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296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FC9E-CC39-418E-ACC4-AD85B45934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A6E75E-9B2C-4534-ADB4-F9E34CBBD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39363C-B28A-4975-A411-A4DE64D93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DA0C1D-D848-4079-9FB4-873860707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3771-CC47-44AB-A26C-4AFACAB55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4E1196-D9CE-455A-8629-8734F4A6F266}"/>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8" name="Footer Placeholder 7">
            <a:extLst>
              <a:ext uri="{FF2B5EF4-FFF2-40B4-BE49-F238E27FC236}">
                <a16:creationId xmlns:a16="http://schemas.microsoft.com/office/drawing/2014/main" id="{0BB21929-24E0-4679-8460-7BB84C8F5E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7695734-55F8-4642-A1F6-39DC5C986A0C}"/>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4496026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CFF9DDF-8CBD-A01A-CD69-7205D317A203}"/>
              </a:ext>
            </a:extLst>
          </p:cNvPr>
          <p:cNvGraphicFramePr>
            <a:graphicFrameLocks noChangeAspect="1"/>
          </p:cNvGraphicFramePr>
          <p:nvPr userDrawn="1">
            <p:custDataLst>
              <p:tags r:id="rId1"/>
            </p:custDataLst>
            <p:extLst>
              <p:ext uri="{D42A27DB-BD31-4B8C-83A1-F6EECF244321}">
                <p14:modId xmlns:p14="http://schemas.microsoft.com/office/powerpoint/2010/main" val="334254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5CFF9DDF-8CBD-A01A-CD69-7205D317A2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chemeClr val="tx2"/>
              </a:gs>
              <a:gs pos="100000">
                <a:schemeClr val="tx2">
                  <a:lumMod val="50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7" name="TextBox 6">
            <a:extLst>
              <a:ext uri="{FF2B5EF4-FFF2-40B4-BE49-F238E27FC236}">
                <a16:creationId xmlns:a16="http://schemas.microsoft.com/office/drawing/2014/main" id="{1643AD5C-CD60-46DC-8607-45BEBAD5FBCF}"/>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46DCA690-F0D0-4981-A741-08C119276B07}"/>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99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4395BCA-E202-AD38-7C28-86DC9263884C}"/>
              </a:ext>
            </a:extLst>
          </p:cNvPr>
          <p:cNvGraphicFramePr>
            <a:graphicFrameLocks noChangeAspect="1"/>
          </p:cNvGraphicFramePr>
          <p:nvPr userDrawn="1">
            <p:custDataLst>
              <p:tags r:id="rId1"/>
            </p:custDataLst>
            <p:extLst>
              <p:ext uri="{D42A27DB-BD31-4B8C-83A1-F6EECF244321}">
                <p14:modId xmlns:p14="http://schemas.microsoft.com/office/powerpoint/2010/main" val="2618583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14395BCA-E202-AD38-7C28-86DC926388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7" name="TextBox 6">
            <a:extLst>
              <a:ext uri="{FF2B5EF4-FFF2-40B4-BE49-F238E27FC236}">
                <a16:creationId xmlns:a16="http://schemas.microsoft.com/office/drawing/2014/main" id="{5A3F2BB1-06B4-45D8-BF88-F365CF1C2FB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DFF04887-85DB-4181-B22A-A671F33E1EEB}"/>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361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lumMod val="50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40139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35C8F569-D026-462E-869D-5A090AAE9A22}"/>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61E02E55-825D-4CA4-B3FC-DFC4F29DD413}"/>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331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DD1DC37-E1B5-4697-A6B7-5BB82317295A}"/>
              </a:ext>
            </a:extLst>
          </p:cNvPr>
          <p:cNvGraphicFramePr>
            <a:graphicFrameLocks noChangeAspect="1"/>
          </p:cNvGraphicFramePr>
          <p:nvPr userDrawn="1">
            <p:custDataLst>
              <p:tags r:id="rId1"/>
            </p:custDataLst>
            <p:extLst>
              <p:ext uri="{D42A27DB-BD31-4B8C-83A1-F6EECF244321}">
                <p14:modId xmlns:p14="http://schemas.microsoft.com/office/powerpoint/2010/main" val="3735025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6DD1DC37-E1B5-4697-A6B7-5BB8231729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29999" y="2577934"/>
            <a:ext cx="3013313"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Trebuchet MS" panose="020B0603020202020204" pitchFamily="34" charset="0"/>
              </a:rPr>
              <a:t>Table of contents</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04606E-8E9C-439A-9C0A-7F1B8A23CAF2}"/>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5F872907-0A72-4A32-8D57-694FF8C18DAA}"/>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479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450DEB-DD06-4BA4-8740-55AF10C41AED}"/>
              </a:ext>
            </a:extLst>
          </p:cNvPr>
          <p:cNvGraphicFramePr>
            <a:graphicFrameLocks noChangeAspect="1"/>
          </p:cNvGraphicFramePr>
          <p:nvPr userDrawn="1">
            <p:custDataLst>
              <p:tags r:id="rId1"/>
            </p:custDataLst>
            <p:extLst>
              <p:ext uri="{D42A27DB-BD31-4B8C-83A1-F6EECF244321}">
                <p14:modId xmlns:p14="http://schemas.microsoft.com/office/powerpoint/2010/main" val="3933664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4E450DEB-DD06-4BA4-8740-55AF10C41A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BC0470D-04BE-426D-B04D-9FC65C76EEFD}"/>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6" name="Straight Connector 5">
            <a:extLst>
              <a:ext uri="{FF2B5EF4-FFF2-40B4-BE49-F238E27FC236}">
                <a16:creationId xmlns:a16="http://schemas.microsoft.com/office/drawing/2014/main" id="{9067768F-A45C-41F5-88DC-BE4598F7D762}"/>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00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CF3D26-D3A2-45FF-8FB7-449B869CD661}"/>
              </a:ext>
            </a:extLst>
          </p:cNvPr>
          <p:cNvGraphicFramePr>
            <a:graphicFrameLocks noChangeAspect="1"/>
          </p:cNvGraphicFramePr>
          <p:nvPr userDrawn="1">
            <p:custDataLst>
              <p:tags r:id="rId1"/>
            </p:custDataLst>
            <p:extLst>
              <p:ext uri="{D42A27DB-BD31-4B8C-83A1-F6EECF244321}">
                <p14:modId xmlns:p14="http://schemas.microsoft.com/office/powerpoint/2010/main" val="182169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4ECF3D26-D3A2-45FF-8FB7-449B869CD6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593944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25137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862285" y="1115416"/>
            <a:ext cx="2983510"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rPr>
              <a:t>Agenda</a:t>
            </a:r>
          </a:p>
        </p:txBody>
      </p:sp>
      <p:sp>
        <p:nvSpPr>
          <p:cNvPr id="13" name="TextBox 12">
            <a:extLst>
              <a:ext uri="{FF2B5EF4-FFF2-40B4-BE49-F238E27FC236}">
                <a16:creationId xmlns:a16="http://schemas.microsoft.com/office/drawing/2014/main" id="{8CF8E934-E6AE-4543-9D71-27F5EAE45B7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4" name="Straight Connector 13">
            <a:extLst>
              <a:ext uri="{FF2B5EF4-FFF2-40B4-BE49-F238E27FC236}">
                <a16:creationId xmlns:a16="http://schemas.microsoft.com/office/drawing/2014/main" id="{EDD75290-07AE-4800-A96E-899764696BAC}"/>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801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083591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6" name="TextBox 5">
            <a:extLst>
              <a:ext uri="{FF2B5EF4-FFF2-40B4-BE49-F238E27FC236}">
                <a16:creationId xmlns:a16="http://schemas.microsoft.com/office/drawing/2014/main" id="{C17AE6D5-264F-4920-8BAF-35AC8B4421C0}"/>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59A27A5F-1C03-413A-8997-DCED10125786}"/>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708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28296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540385"/>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rPr>
              <a:t>Agenda</a:t>
            </a:r>
          </a:p>
        </p:txBody>
      </p:sp>
      <p:cxnSp>
        <p:nvCxnSpPr>
          <p:cNvPr id="13" name="Straight Connector 12"/>
          <p:cNvCxnSpPr/>
          <p:nvPr userDrawn="1"/>
        </p:nvCxnSpPr>
        <p:spPr bwMode="white">
          <a:xfrm>
            <a:off x="618898" y="1254252"/>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74D307-F27E-4B75-B2CE-CD75EBFDB0E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AC29C6E4-C8A8-4473-A0E7-CE32599B19FE}"/>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97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tx2">
                <a:lumMod val="50000"/>
              </a:schemeClr>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52545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4"/>
            <a:ext cx="1808400"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rPr>
              <a:t>Agenda</a:t>
            </a:r>
          </a:p>
        </p:txBody>
      </p:sp>
      <p:sp>
        <p:nvSpPr>
          <p:cNvPr id="7" name="TextBox 6">
            <a:extLst>
              <a:ext uri="{FF2B5EF4-FFF2-40B4-BE49-F238E27FC236}">
                <a16:creationId xmlns:a16="http://schemas.microsoft.com/office/drawing/2014/main" id="{F360D626-C340-4484-986E-5DF9AC16711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B2ECC8AF-C185-47AC-B4CF-6128271A339D}"/>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994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D288-E8F9-4A12-A193-299004EDE0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57E60D-3B11-44E1-A3D3-1A7224B74670}"/>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4" name="Footer Placeholder 3">
            <a:extLst>
              <a:ext uri="{FF2B5EF4-FFF2-40B4-BE49-F238E27FC236}">
                <a16:creationId xmlns:a16="http://schemas.microsoft.com/office/drawing/2014/main" id="{C78A5522-A41B-468A-86C2-7D33DCFE63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0EAA21B-F46A-447D-98B6-DEFBB10A4445}"/>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31616773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6/22/2026</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36013496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Title, Bulleted Tex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062E56F4-7011-B356-7764-4BCDEA5DE06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6" name="Text Placeholder 5">
            <a:extLst>
              <a:ext uri="{FF2B5EF4-FFF2-40B4-BE49-F238E27FC236}">
                <a16:creationId xmlns:a16="http://schemas.microsoft.com/office/drawing/2014/main" id="{536C0F21-CDEA-4C31-93F1-7F1D3874007D}"/>
              </a:ext>
            </a:extLst>
          </p:cNvPr>
          <p:cNvSpPr>
            <a:spLocks noGrp="1"/>
          </p:cNvSpPr>
          <p:nvPr>
            <p:ph type="body" sz="quarter" idx="11"/>
          </p:nvPr>
        </p:nvSpPr>
        <p:spPr>
          <a:xfrm>
            <a:off x="585788" y="1431925"/>
            <a:ext cx="10768012" cy="4716463"/>
          </a:xfrm>
        </p:spPr>
        <p:txBody>
          <a:bodyPr>
            <a:noAutofit/>
          </a:bodyPr>
          <a:lstStyle>
            <a:lvl1pPr marL="285750" indent="-285750">
              <a:buClr>
                <a:srgbClr val="2070BD"/>
              </a:buClr>
              <a:buSzPct val="90000"/>
              <a:buFont typeface="Wingdings" panose="05000000000000000000" pitchFamily="2" charset="2"/>
              <a:buChar char="§"/>
              <a:defRPr sz="1400">
                <a:solidFill>
                  <a:srgbClr val="4D4D4D"/>
                </a:solidFill>
              </a:defRPr>
            </a:lvl1pPr>
          </a:lstStyle>
          <a:p>
            <a:pPr lvl="0"/>
            <a:r>
              <a:rPr lang="en-US"/>
              <a:t>Click to edit Master text styles</a:t>
            </a:r>
          </a:p>
        </p:txBody>
      </p:sp>
    </p:spTree>
    <p:extLst>
      <p:ext uri="{BB962C8B-B14F-4D97-AF65-F5344CB8AC3E}">
        <p14:creationId xmlns:p14="http://schemas.microsoft.com/office/powerpoint/2010/main" val="28287939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ubtitle,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Text Placeholder 4">
            <a:extLst>
              <a:ext uri="{FF2B5EF4-FFF2-40B4-BE49-F238E27FC236}">
                <a16:creationId xmlns:a16="http://schemas.microsoft.com/office/drawing/2014/main" id="{28F0D7F4-B853-4EEC-AD39-4A3949C936B2}"/>
              </a:ext>
            </a:extLst>
          </p:cNvPr>
          <p:cNvSpPr>
            <a:spLocks noGrp="1"/>
          </p:cNvSpPr>
          <p:nvPr>
            <p:ph type="body" sz="quarter" idx="11"/>
          </p:nvPr>
        </p:nvSpPr>
        <p:spPr>
          <a:xfrm>
            <a:off x="585788" y="1299159"/>
            <a:ext cx="10768012" cy="433388"/>
          </a:xfrm>
        </p:spPr>
        <p:txBody>
          <a:bodyPr lIns="0" anchor="ctr">
            <a:noAutofit/>
          </a:bodyPr>
          <a:lstStyle>
            <a:lvl1pPr marL="0" indent="0">
              <a:buNone/>
              <a:defRPr sz="1400" b="1">
                <a:solidFill>
                  <a:srgbClr val="2070BD"/>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E4A010D2-0F21-4DD4-8176-131B3CE997B6}"/>
              </a:ext>
            </a:extLst>
          </p:cNvPr>
          <p:cNvSpPr>
            <a:spLocks noGrp="1"/>
          </p:cNvSpPr>
          <p:nvPr>
            <p:ph sz="quarter" idx="12"/>
          </p:nvPr>
        </p:nvSpPr>
        <p:spPr>
          <a:xfrm>
            <a:off x="585788" y="1828799"/>
            <a:ext cx="10768012" cy="4524375"/>
          </a:xfrm>
        </p:spPr>
        <p:txBody>
          <a:bodyPr>
            <a:noAutofit/>
          </a:bodyPr>
          <a:lstStyle>
            <a:lvl1pPr marL="285750" indent="-285750">
              <a:buClr>
                <a:srgbClr val="2070BD"/>
              </a:buClr>
              <a:buSzPct val="90000"/>
              <a:buFont typeface="Wingdings" panose="05000000000000000000" pitchFamily="2" charset="2"/>
              <a:buChar char="§"/>
              <a:defRPr sz="1400">
                <a:solidFill>
                  <a:srgbClr val="4D4D4D"/>
                </a:solidFill>
              </a:defRPr>
            </a:lvl1pPr>
          </a:lstStyle>
          <a:p>
            <a:pPr lvl="0"/>
            <a:r>
              <a:rPr lang="en-US"/>
              <a:t>Click to edit Master text styles</a:t>
            </a:r>
          </a:p>
        </p:txBody>
      </p:sp>
    </p:spTree>
    <p:extLst>
      <p:ext uri="{BB962C8B-B14F-4D97-AF65-F5344CB8AC3E}">
        <p14:creationId xmlns:p14="http://schemas.microsoft.com/office/powerpoint/2010/main" val="4002281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6" name="Text Placeholder 5">
            <a:extLst>
              <a:ext uri="{FF2B5EF4-FFF2-40B4-BE49-F238E27FC236}">
                <a16:creationId xmlns:a16="http://schemas.microsoft.com/office/drawing/2014/main" id="{536C0F21-CDEA-4C31-93F1-7F1D3874007D}"/>
              </a:ext>
            </a:extLst>
          </p:cNvPr>
          <p:cNvSpPr>
            <a:spLocks noGrp="1"/>
          </p:cNvSpPr>
          <p:nvPr>
            <p:ph type="body" sz="quarter" idx="11"/>
          </p:nvPr>
        </p:nvSpPr>
        <p:spPr>
          <a:xfrm>
            <a:off x="585788" y="1431925"/>
            <a:ext cx="10768012" cy="4716463"/>
          </a:xfrm>
        </p:spPr>
        <p:txBody>
          <a:bodyPr>
            <a:noAutofit/>
          </a:bodyPr>
          <a:lstStyle>
            <a:lvl1pPr marL="285750" indent="-285750">
              <a:buClr>
                <a:srgbClr val="2070BD"/>
              </a:buClr>
              <a:buSzPct val="90000"/>
              <a:buFont typeface="Wingdings" panose="05000000000000000000" pitchFamily="2" charset="2"/>
              <a:buChar char="§"/>
              <a:defRPr sz="1400">
                <a:solidFill>
                  <a:srgbClr val="4D4D4D"/>
                </a:solidFill>
              </a:defRPr>
            </a:lvl1pPr>
          </a:lstStyle>
          <a:p>
            <a:pPr lvl="0"/>
            <a:r>
              <a:rPr lang="en-US"/>
              <a:t>Click to edit Master text styles</a:t>
            </a:r>
          </a:p>
        </p:txBody>
      </p:sp>
    </p:spTree>
    <p:extLst>
      <p:ext uri="{BB962C8B-B14F-4D97-AF65-F5344CB8AC3E}">
        <p14:creationId xmlns:p14="http://schemas.microsoft.com/office/powerpoint/2010/main" val="1012078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Full-Slide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Table Placeholder 4">
            <a:extLst>
              <a:ext uri="{FF2B5EF4-FFF2-40B4-BE49-F238E27FC236}">
                <a16:creationId xmlns:a16="http://schemas.microsoft.com/office/drawing/2014/main" id="{2D0B6D1D-C2AE-41FC-A05D-8C741EE1BE98}"/>
              </a:ext>
            </a:extLst>
          </p:cNvPr>
          <p:cNvSpPr>
            <a:spLocks noGrp="1"/>
          </p:cNvSpPr>
          <p:nvPr>
            <p:ph type="tbl" sz="quarter" idx="11"/>
          </p:nvPr>
        </p:nvSpPr>
        <p:spPr>
          <a:xfrm>
            <a:off x="585788" y="1230313"/>
            <a:ext cx="10768012" cy="4643437"/>
          </a:xfrm>
        </p:spPr>
        <p:txBody>
          <a:bodyPr>
            <a:noAutofit/>
          </a:bodyPr>
          <a:lstStyle>
            <a:lvl1pPr>
              <a:defRPr>
                <a:solidFill>
                  <a:srgbClr val="4D4D4D"/>
                </a:solidFill>
              </a:defRPr>
            </a:lvl1pPr>
          </a:lstStyle>
          <a:p>
            <a:endParaRPr lang="en-US"/>
          </a:p>
        </p:txBody>
      </p:sp>
    </p:spTree>
    <p:extLst>
      <p:ext uri="{BB962C8B-B14F-4D97-AF65-F5344CB8AC3E}">
        <p14:creationId xmlns:p14="http://schemas.microsoft.com/office/powerpoint/2010/main" val="14988712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2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Chart Placeholder 4">
            <a:extLst>
              <a:ext uri="{FF2B5EF4-FFF2-40B4-BE49-F238E27FC236}">
                <a16:creationId xmlns:a16="http://schemas.microsoft.com/office/drawing/2014/main" id="{0C12E94F-3F3C-4DB7-9EA2-796484E92129}"/>
              </a:ext>
            </a:extLst>
          </p:cNvPr>
          <p:cNvSpPr>
            <a:spLocks noGrp="1"/>
          </p:cNvSpPr>
          <p:nvPr>
            <p:ph type="chart" sz="quarter" idx="11"/>
          </p:nvPr>
        </p:nvSpPr>
        <p:spPr>
          <a:xfrm>
            <a:off x="585788" y="1230313"/>
            <a:ext cx="5427662" cy="4854575"/>
          </a:xfrm>
        </p:spPr>
        <p:txBody>
          <a:bodyPr>
            <a:noAutofit/>
          </a:bodyPr>
          <a:lstStyle/>
          <a:p>
            <a:endParaRPr lang="en-US"/>
          </a:p>
        </p:txBody>
      </p:sp>
      <p:sp>
        <p:nvSpPr>
          <p:cNvPr id="7" name="Chart Placeholder 6">
            <a:extLst>
              <a:ext uri="{FF2B5EF4-FFF2-40B4-BE49-F238E27FC236}">
                <a16:creationId xmlns:a16="http://schemas.microsoft.com/office/drawing/2014/main" id="{C45B0CE5-FD73-419E-BFEB-9354A4787C6E}"/>
              </a:ext>
            </a:extLst>
          </p:cNvPr>
          <p:cNvSpPr>
            <a:spLocks noGrp="1"/>
          </p:cNvSpPr>
          <p:nvPr>
            <p:ph type="chart" sz="quarter" idx="12"/>
          </p:nvPr>
        </p:nvSpPr>
        <p:spPr>
          <a:xfrm>
            <a:off x="6248400" y="1230313"/>
            <a:ext cx="5105400" cy="4854575"/>
          </a:xfrm>
        </p:spPr>
        <p:txBody>
          <a:bodyPr>
            <a:noAutofit/>
          </a:bodyPr>
          <a:lstStyle/>
          <a:p>
            <a:endParaRPr lang="en-US"/>
          </a:p>
        </p:txBody>
      </p:sp>
    </p:spTree>
    <p:extLst>
      <p:ext uri="{BB962C8B-B14F-4D97-AF65-F5344CB8AC3E}">
        <p14:creationId xmlns:p14="http://schemas.microsoft.com/office/powerpoint/2010/main" val="22975162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2 Columns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4" name="Text Placeholder 3">
            <a:extLst>
              <a:ext uri="{FF2B5EF4-FFF2-40B4-BE49-F238E27FC236}">
                <a16:creationId xmlns:a16="http://schemas.microsoft.com/office/drawing/2014/main" id="{A813D1AC-FF76-4C60-A8D6-00BFD3BD00B2}"/>
              </a:ext>
            </a:extLst>
          </p:cNvPr>
          <p:cNvSpPr>
            <a:spLocks noGrp="1"/>
          </p:cNvSpPr>
          <p:nvPr>
            <p:ph type="body" sz="quarter" idx="11"/>
          </p:nvPr>
        </p:nvSpPr>
        <p:spPr>
          <a:xfrm>
            <a:off x="585788" y="1339850"/>
            <a:ext cx="5251486" cy="4721225"/>
          </a:xfrm>
        </p:spPr>
        <p:txBody>
          <a:bodyPr>
            <a:noAutofit/>
          </a:bodyPr>
          <a:lstStyle/>
          <a:p>
            <a:pPr lvl="0"/>
            <a:endParaRPr lang="en-US"/>
          </a:p>
        </p:txBody>
      </p:sp>
      <p:sp>
        <p:nvSpPr>
          <p:cNvPr id="8" name="Text Placeholder 7">
            <a:extLst>
              <a:ext uri="{FF2B5EF4-FFF2-40B4-BE49-F238E27FC236}">
                <a16:creationId xmlns:a16="http://schemas.microsoft.com/office/drawing/2014/main" id="{586C4530-F648-4ACB-BA76-173C95EAD0E5}"/>
              </a:ext>
            </a:extLst>
          </p:cNvPr>
          <p:cNvSpPr>
            <a:spLocks noGrp="1"/>
          </p:cNvSpPr>
          <p:nvPr>
            <p:ph type="body" sz="quarter" idx="12"/>
          </p:nvPr>
        </p:nvSpPr>
        <p:spPr>
          <a:xfrm>
            <a:off x="6096000" y="1339850"/>
            <a:ext cx="5257800" cy="4721225"/>
          </a:xfrm>
        </p:spPr>
        <p:txBody>
          <a:bodyPr>
            <a:noAutofit/>
          </a:bodyPr>
          <a:lstStyle/>
          <a:p>
            <a:pPr lvl="0"/>
            <a:r>
              <a:rPr lang="en-US"/>
              <a:t>Click to edit Master text styles</a:t>
            </a:r>
          </a:p>
        </p:txBody>
      </p:sp>
    </p:spTree>
    <p:extLst>
      <p:ext uri="{BB962C8B-B14F-4D97-AF65-F5344CB8AC3E}">
        <p14:creationId xmlns:p14="http://schemas.microsoft.com/office/powerpoint/2010/main" val="39961366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Left Bulleted Text, Righ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Table Placeholder 4">
            <a:extLst>
              <a:ext uri="{FF2B5EF4-FFF2-40B4-BE49-F238E27FC236}">
                <a16:creationId xmlns:a16="http://schemas.microsoft.com/office/drawing/2014/main" id="{2D0B6D1D-C2AE-41FC-A05D-8C741EE1BE98}"/>
              </a:ext>
            </a:extLst>
          </p:cNvPr>
          <p:cNvSpPr>
            <a:spLocks noGrp="1"/>
          </p:cNvSpPr>
          <p:nvPr>
            <p:ph type="tbl" sz="quarter" idx="11"/>
          </p:nvPr>
        </p:nvSpPr>
        <p:spPr>
          <a:xfrm>
            <a:off x="6260122" y="1230313"/>
            <a:ext cx="5093677" cy="4643437"/>
          </a:xfrm>
        </p:spPr>
        <p:txBody>
          <a:bodyPr>
            <a:noAutofit/>
          </a:bodyPr>
          <a:lstStyle/>
          <a:p>
            <a:endParaRPr lang="en-US"/>
          </a:p>
        </p:txBody>
      </p:sp>
      <p:sp>
        <p:nvSpPr>
          <p:cNvPr id="8" name="Text Placeholder 7">
            <a:extLst>
              <a:ext uri="{FF2B5EF4-FFF2-40B4-BE49-F238E27FC236}">
                <a16:creationId xmlns:a16="http://schemas.microsoft.com/office/drawing/2014/main" id="{9DC6B1C9-19E9-4A02-A9FD-5BDBB58D1B57}"/>
              </a:ext>
            </a:extLst>
          </p:cNvPr>
          <p:cNvSpPr>
            <a:spLocks noGrp="1"/>
          </p:cNvSpPr>
          <p:nvPr>
            <p:ph type="body" sz="quarter" idx="12"/>
          </p:nvPr>
        </p:nvSpPr>
        <p:spPr>
          <a:xfrm>
            <a:off x="585788" y="1230313"/>
            <a:ext cx="5510212" cy="4643437"/>
          </a:xfrm>
        </p:spPr>
        <p:txBody>
          <a:bodyPr>
            <a:noAutofit/>
          </a:bodyPr>
          <a:lstStyle>
            <a:lvl1pPr marL="285750" indent="-285750">
              <a:buClr>
                <a:srgbClr val="2070BD"/>
              </a:buClr>
              <a:buSzPct val="90000"/>
              <a:buFont typeface="Wingdings" panose="05000000000000000000" pitchFamily="2" charset="2"/>
              <a:buChar char="§"/>
              <a:defRPr sz="1400"/>
            </a:lvl1pPr>
          </a:lstStyle>
          <a:p>
            <a:pPr lvl="0"/>
            <a:r>
              <a:rPr lang="en-US"/>
              <a:t>Click to edit Master text styles</a:t>
            </a:r>
          </a:p>
        </p:txBody>
      </p:sp>
    </p:spTree>
    <p:extLst>
      <p:ext uri="{BB962C8B-B14F-4D97-AF65-F5344CB8AC3E}">
        <p14:creationId xmlns:p14="http://schemas.microsoft.com/office/powerpoint/2010/main" val="11324371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Left Bulleted Text, Center Divider, Right Side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sp>
        <p:nvSpPr>
          <p:cNvPr id="5" name="Table Placeholder 4">
            <a:extLst>
              <a:ext uri="{FF2B5EF4-FFF2-40B4-BE49-F238E27FC236}">
                <a16:creationId xmlns:a16="http://schemas.microsoft.com/office/drawing/2014/main" id="{2D0B6D1D-C2AE-41FC-A05D-8C741EE1BE98}"/>
              </a:ext>
            </a:extLst>
          </p:cNvPr>
          <p:cNvSpPr>
            <a:spLocks noGrp="1"/>
          </p:cNvSpPr>
          <p:nvPr>
            <p:ph type="tbl" sz="quarter" idx="11"/>
          </p:nvPr>
        </p:nvSpPr>
        <p:spPr>
          <a:xfrm>
            <a:off x="6676664" y="1230313"/>
            <a:ext cx="4677134" cy="4643437"/>
          </a:xfrm>
        </p:spPr>
        <p:txBody>
          <a:bodyPr>
            <a:noAutofit/>
          </a:bodyPr>
          <a:lstStyle/>
          <a:p>
            <a:endParaRPr lang="en-US"/>
          </a:p>
        </p:txBody>
      </p:sp>
      <p:cxnSp>
        <p:nvCxnSpPr>
          <p:cNvPr id="6" name="Straight Connector 5">
            <a:extLst>
              <a:ext uri="{FF2B5EF4-FFF2-40B4-BE49-F238E27FC236}">
                <a16:creationId xmlns:a16="http://schemas.microsoft.com/office/drawing/2014/main" id="{324CF707-8243-4909-9806-F4CA4156B94E}"/>
              </a:ext>
            </a:extLst>
          </p:cNvPr>
          <p:cNvCxnSpPr/>
          <p:nvPr userDrawn="1"/>
        </p:nvCxnSpPr>
        <p:spPr>
          <a:xfrm>
            <a:off x="6154616" y="1230313"/>
            <a:ext cx="0" cy="4643437"/>
          </a:xfrm>
          <a:prstGeom prst="line">
            <a:avLst/>
          </a:prstGeom>
          <a:ln w="19050">
            <a:solidFill>
              <a:srgbClr val="606F7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50E610E2-31BF-42C0-A5EA-9B03CA5C9C8B}"/>
              </a:ext>
            </a:extLst>
          </p:cNvPr>
          <p:cNvSpPr>
            <a:spLocks noGrp="1"/>
          </p:cNvSpPr>
          <p:nvPr>
            <p:ph type="body" sz="quarter" idx="12"/>
          </p:nvPr>
        </p:nvSpPr>
        <p:spPr>
          <a:xfrm>
            <a:off x="585788" y="1230313"/>
            <a:ext cx="5451475" cy="4643437"/>
          </a:xfrm>
        </p:spPr>
        <p:txBody>
          <a:bodyPr>
            <a:noAutofit/>
          </a:bodyPr>
          <a:lstStyle>
            <a:lvl1pPr marL="285750" indent="-285750">
              <a:buClr>
                <a:srgbClr val="2070BD"/>
              </a:buClr>
              <a:buSzPct val="90000"/>
              <a:buFont typeface="Wingdings" panose="05000000000000000000" pitchFamily="2" charset="2"/>
              <a:buChar char="§"/>
              <a:defRPr sz="1400"/>
            </a:lvl1pPr>
          </a:lstStyle>
          <a:p>
            <a:pPr lvl="0"/>
            <a:r>
              <a:rPr lang="en-US"/>
              <a:t>Click to edit Master text styles</a:t>
            </a:r>
          </a:p>
        </p:txBody>
      </p:sp>
    </p:spTree>
    <p:extLst>
      <p:ext uri="{BB962C8B-B14F-4D97-AF65-F5344CB8AC3E}">
        <p14:creationId xmlns:p14="http://schemas.microsoft.com/office/powerpoint/2010/main" val="19886583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Left Side Bulleted Text, Center Divider, Right Sid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9898-E32D-CC48-95E1-3111DCCE99F5}"/>
              </a:ext>
            </a:extLst>
          </p:cNvPr>
          <p:cNvSpPr>
            <a:spLocks noGrp="1"/>
          </p:cNvSpPr>
          <p:nvPr>
            <p:ph type="title"/>
          </p:nvPr>
        </p:nvSpPr>
        <p:spPr/>
        <p:txBody>
          <a:bodyPr lIns="0" tIns="0" rIns="0" bIns="0">
            <a:noAutofit/>
          </a:bodyPr>
          <a:lstStyle>
            <a:lvl1pPr>
              <a:defRPr sz="2200"/>
            </a:lvl1pPr>
          </a:lstStyle>
          <a:p>
            <a:r>
              <a:rPr lang="en-US"/>
              <a:t>Click to edit Master title style</a:t>
            </a:r>
          </a:p>
        </p:txBody>
      </p:sp>
      <p:sp>
        <p:nvSpPr>
          <p:cNvPr id="10" name="Text Placeholder 8">
            <a:extLst>
              <a:ext uri="{FF2B5EF4-FFF2-40B4-BE49-F238E27FC236}">
                <a16:creationId xmlns:a16="http://schemas.microsoft.com/office/drawing/2014/main" id="{84E94829-30A1-6442-9C52-D22CCA98B4EA}"/>
              </a:ext>
            </a:extLst>
          </p:cNvPr>
          <p:cNvSpPr>
            <a:spLocks noGrp="1"/>
          </p:cNvSpPr>
          <p:nvPr>
            <p:ph type="body" sz="quarter" idx="10" hasCustomPrompt="1"/>
          </p:nvPr>
        </p:nvSpPr>
        <p:spPr>
          <a:xfrm>
            <a:off x="99009" y="85769"/>
            <a:ext cx="2816469" cy="274320"/>
          </a:xfrm>
        </p:spPr>
        <p:txBody>
          <a:bodyPr lIns="0" tIns="0" rIns="0" bIns="0">
            <a:noAutofit/>
          </a:bodyPr>
          <a:lstStyle>
            <a:lvl1pPr marL="0" indent="0">
              <a:buNone/>
              <a:defRPr sz="1100" b="1">
                <a:solidFill>
                  <a:schemeClr val="accent1"/>
                </a:solidFill>
              </a:defRPr>
            </a:lvl1pPr>
          </a:lstStyle>
          <a:p>
            <a:pPr lvl="0"/>
            <a:r>
              <a:rPr lang="en-US"/>
              <a:t>&lt;HEADING&gt;</a:t>
            </a:r>
          </a:p>
        </p:txBody>
      </p:sp>
      <p:cxnSp>
        <p:nvCxnSpPr>
          <p:cNvPr id="6" name="Straight Connector 5">
            <a:extLst>
              <a:ext uri="{FF2B5EF4-FFF2-40B4-BE49-F238E27FC236}">
                <a16:creationId xmlns:a16="http://schemas.microsoft.com/office/drawing/2014/main" id="{324CF707-8243-4909-9806-F4CA4156B94E}"/>
              </a:ext>
            </a:extLst>
          </p:cNvPr>
          <p:cNvCxnSpPr/>
          <p:nvPr userDrawn="1"/>
        </p:nvCxnSpPr>
        <p:spPr>
          <a:xfrm>
            <a:off x="6154616" y="1230313"/>
            <a:ext cx="0" cy="4643437"/>
          </a:xfrm>
          <a:prstGeom prst="line">
            <a:avLst/>
          </a:prstGeom>
          <a:ln w="19050">
            <a:solidFill>
              <a:srgbClr val="606F71"/>
            </a:solidFill>
            <a:prstDash val="sysDot"/>
          </a:ln>
        </p:spPr>
        <p:style>
          <a:lnRef idx="1">
            <a:schemeClr val="accent1"/>
          </a:lnRef>
          <a:fillRef idx="0">
            <a:schemeClr val="accent1"/>
          </a:fillRef>
          <a:effectRef idx="0">
            <a:schemeClr val="accent1"/>
          </a:effectRef>
          <a:fontRef idx="minor">
            <a:schemeClr val="tx1"/>
          </a:fontRef>
        </p:style>
      </p:cxnSp>
      <p:sp>
        <p:nvSpPr>
          <p:cNvPr id="7" name="Chart Placeholder 6">
            <a:extLst>
              <a:ext uri="{FF2B5EF4-FFF2-40B4-BE49-F238E27FC236}">
                <a16:creationId xmlns:a16="http://schemas.microsoft.com/office/drawing/2014/main" id="{342747BB-930C-4890-8A5A-B0D51FF95EE2}"/>
              </a:ext>
            </a:extLst>
          </p:cNvPr>
          <p:cNvSpPr>
            <a:spLocks noGrp="1"/>
          </p:cNvSpPr>
          <p:nvPr>
            <p:ph type="chart" sz="quarter" idx="13"/>
          </p:nvPr>
        </p:nvSpPr>
        <p:spPr>
          <a:xfrm>
            <a:off x="6635750" y="1230313"/>
            <a:ext cx="4718050" cy="4643437"/>
          </a:xfrm>
        </p:spPr>
        <p:txBody>
          <a:bodyPr>
            <a:noAutofit/>
          </a:bodyPr>
          <a:lstStyle/>
          <a:p>
            <a:endParaRPr lang="en-US"/>
          </a:p>
        </p:txBody>
      </p:sp>
      <p:sp>
        <p:nvSpPr>
          <p:cNvPr id="11" name="Content Placeholder 10">
            <a:extLst>
              <a:ext uri="{FF2B5EF4-FFF2-40B4-BE49-F238E27FC236}">
                <a16:creationId xmlns:a16="http://schemas.microsoft.com/office/drawing/2014/main" id="{E134A393-2DDE-44DC-AD4D-B3879EDC4156}"/>
              </a:ext>
            </a:extLst>
          </p:cNvPr>
          <p:cNvSpPr>
            <a:spLocks noGrp="1"/>
          </p:cNvSpPr>
          <p:nvPr>
            <p:ph sz="quarter" idx="14"/>
          </p:nvPr>
        </p:nvSpPr>
        <p:spPr>
          <a:xfrm>
            <a:off x="585788" y="1230313"/>
            <a:ext cx="5286375" cy="4643437"/>
          </a:xfrm>
        </p:spPr>
        <p:txBody>
          <a:bodyPr>
            <a:noAutofit/>
          </a:bodyPr>
          <a:lstStyle>
            <a:lvl1pPr marL="283464" indent="-283464">
              <a:buClr>
                <a:srgbClr val="2070BD"/>
              </a:buClr>
              <a:buSzPct val="90000"/>
              <a:buFont typeface="Wingdings" panose="05000000000000000000" pitchFamily="2" charset="2"/>
              <a:buChar char="§"/>
              <a:defRPr sz="1200"/>
            </a:lvl1pPr>
          </a:lstStyle>
          <a:p>
            <a:pPr lvl="0"/>
            <a:r>
              <a:rPr lang="en-US"/>
              <a:t>Click to edit Master text styles</a:t>
            </a:r>
          </a:p>
        </p:txBody>
      </p:sp>
    </p:spTree>
    <p:extLst>
      <p:ext uri="{BB962C8B-B14F-4D97-AF65-F5344CB8AC3E}">
        <p14:creationId xmlns:p14="http://schemas.microsoft.com/office/powerpoint/2010/main" val="2668735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69ADA-256A-4D24-8696-0634F789E548}"/>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3" name="Footer Placeholder 2">
            <a:extLst>
              <a:ext uri="{FF2B5EF4-FFF2-40B4-BE49-F238E27FC236}">
                <a16:creationId xmlns:a16="http://schemas.microsoft.com/office/drawing/2014/main" id="{11C8B85C-FBB1-474D-B3FC-3D202C9DC5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B2D22E-98BA-45BA-B4AE-035A8DF27885}"/>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40992566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reaker 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657474-2E54-410E-8FE5-7D41D87DBB46}"/>
              </a:ext>
            </a:extLst>
          </p:cNvPr>
          <p:cNvSpPr/>
          <p:nvPr userDrawn="1"/>
        </p:nvSpPr>
        <p:spPr>
          <a:xfrm>
            <a:off x="-1" y="4241799"/>
            <a:ext cx="12192001" cy="1365925"/>
          </a:xfrm>
          <a:prstGeom prst="rect">
            <a:avLst/>
          </a:prstGeom>
          <a:solidFill>
            <a:srgbClr val="25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76E1C-AD0B-9548-A128-BA9567FC24F9}"/>
              </a:ext>
            </a:extLst>
          </p:cNvPr>
          <p:cNvSpPr>
            <a:spLocks noGrp="1"/>
          </p:cNvSpPr>
          <p:nvPr>
            <p:ph type="title"/>
          </p:nvPr>
        </p:nvSpPr>
        <p:spPr>
          <a:xfrm>
            <a:off x="831850" y="1014794"/>
            <a:ext cx="10515600" cy="2131099"/>
          </a:xfrm>
        </p:spPr>
        <p:txBody>
          <a:bodyPr lIns="0" tIns="0" rIns="0" bIns="0" anchor="b">
            <a:no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77CF85F2-4EF4-804A-B60C-39D67CB722C3}"/>
              </a:ext>
            </a:extLst>
          </p:cNvPr>
          <p:cNvSpPr>
            <a:spLocks noGrp="1"/>
          </p:cNvSpPr>
          <p:nvPr>
            <p:ph type="body" idx="1"/>
          </p:nvPr>
        </p:nvSpPr>
        <p:spPr>
          <a:xfrm>
            <a:off x="831850" y="3281871"/>
            <a:ext cx="10515600" cy="814641"/>
          </a:xfrm>
        </p:spPr>
        <p:txBody>
          <a:bodyPr lIns="0" tIns="0" rIns="0" bIns="0">
            <a:noAutofit/>
          </a:bodyPr>
          <a:lstStyle>
            <a:lvl1pPr marL="0" indent="0">
              <a:buNone/>
              <a:defRPr sz="2400">
                <a:solidFill>
                  <a:srgbClr val="4D4D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931503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6E1C-AD0B-9548-A128-BA9567FC24F9}"/>
              </a:ext>
            </a:extLst>
          </p:cNvPr>
          <p:cNvSpPr>
            <a:spLocks noGrp="1"/>
          </p:cNvSpPr>
          <p:nvPr>
            <p:ph type="title"/>
          </p:nvPr>
        </p:nvSpPr>
        <p:spPr>
          <a:xfrm>
            <a:off x="831850" y="1014794"/>
            <a:ext cx="10515600" cy="2852737"/>
          </a:xfrm>
        </p:spPr>
        <p:txBody>
          <a:bodyPr lIns="0" tIns="0" rIns="0" bIns="0" anchor="b">
            <a:no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77CF85F2-4EF4-804A-B60C-39D67CB722C3}"/>
              </a:ext>
            </a:extLst>
          </p:cNvPr>
          <p:cNvSpPr>
            <a:spLocks noGrp="1"/>
          </p:cNvSpPr>
          <p:nvPr>
            <p:ph type="body" idx="1"/>
          </p:nvPr>
        </p:nvSpPr>
        <p:spPr>
          <a:xfrm>
            <a:off x="831850" y="3894519"/>
            <a:ext cx="10515600" cy="1500187"/>
          </a:xfrm>
        </p:spPr>
        <p:txBody>
          <a:bodyPr lIns="0" tIns="0" rIns="0" bIns="0">
            <a:noAutofit/>
          </a:bodyPr>
          <a:lstStyle>
            <a:lvl1pPr marL="0" indent="0">
              <a:buNone/>
              <a:defRPr sz="2400">
                <a:solidFill>
                  <a:srgbClr val="4D4D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28460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A1F3-1ACE-0A2E-B23C-E3F345165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F7316-3AFA-5D40-9704-9F5EC522C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2742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BDD-190F-6847-9108-AE31C7D26621}"/>
              </a:ext>
            </a:extLst>
          </p:cNvPr>
          <p:cNvSpPr>
            <a:spLocks noGrp="1"/>
          </p:cNvSpPr>
          <p:nvPr>
            <p:ph idx="1"/>
          </p:nvPr>
        </p:nvSpPr>
        <p:spPr>
          <a:xfrm>
            <a:off x="5183188" y="1385740"/>
            <a:ext cx="6562610" cy="447531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4DF5-6DD4-4E40-9772-856D74E2F936}"/>
              </a:ext>
            </a:extLst>
          </p:cNvPr>
          <p:cNvSpPr>
            <a:spLocks noGrp="1"/>
          </p:cNvSpPr>
          <p:nvPr>
            <p:ph type="body" sz="half" idx="2"/>
          </p:nvPr>
        </p:nvSpPr>
        <p:spPr>
          <a:xfrm>
            <a:off x="490194" y="1385143"/>
            <a:ext cx="4281831" cy="44838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38FD607-85C5-4447-B9D7-59A0B427C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10" name="Title 1">
            <a:extLst>
              <a:ext uri="{FF2B5EF4-FFF2-40B4-BE49-F238E27FC236}">
                <a16:creationId xmlns:a16="http://schemas.microsoft.com/office/drawing/2014/main" id="{D84D3A4A-89DA-5840-ADC5-75662D0FC28D}"/>
              </a:ext>
            </a:extLst>
          </p:cNvPr>
          <p:cNvSpPr>
            <a:spLocks noGrp="1"/>
          </p:cNvSpPr>
          <p:nvPr>
            <p:ph type="title" hasCustomPrompt="1"/>
          </p:nvPr>
        </p:nvSpPr>
        <p:spPr>
          <a:xfrm>
            <a:off x="490194" y="365125"/>
            <a:ext cx="11255604" cy="709531"/>
          </a:xfrm>
        </p:spPr>
        <p:txBody>
          <a:bodyPr/>
          <a:lstStyle/>
          <a:p>
            <a:r>
              <a:rPr lang="en-US"/>
              <a:t>Chart Right Text Left Title</a:t>
            </a:r>
          </a:p>
        </p:txBody>
      </p:sp>
    </p:spTree>
    <p:extLst>
      <p:ext uri="{BB962C8B-B14F-4D97-AF65-F5344CB8AC3E}">
        <p14:creationId xmlns:p14="http://schemas.microsoft.com/office/powerpoint/2010/main" val="28396297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BDD-190F-6847-9108-AE31C7D26621}"/>
              </a:ext>
            </a:extLst>
          </p:cNvPr>
          <p:cNvSpPr>
            <a:spLocks noGrp="1"/>
          </p:cNvSpPr>
          <p:nvPr>
            <p:ph idx="1"/>
          </p:nvPr>
        </p:nvSpPr>
        <p:spPr>
          <a:xfrm>
            <a:off x="480767" y="1444103"/>
            <a:ext cx="6966408" cy="4162424"/>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4DF5-6DD4-4E40-9772-856D74E2F936}"/>
              </a:ext>
            </a:extLst>
          </p:cNvPr>
          <p:cNvSpPr>
            <a:spLocks noGrp="1"/>
          </p:cNvSpPr>
          <p:nvPr>
            <p:ph type="body" sz="half" idx="2"/>
          </p:nvPr>
        </p:nvSpPr>
        <p:spPr>
          <a:xfrm>
            <a:off x="7822988" y="1436165"/>
            <a:ext cx="3932237" cy="417036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38FD607-85C5-4447-B9D7-59A0B427C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10" name="Title 1">
            <a:extLst>
              <a:ext uri="{FF2B5EF4-FFF2-40B4-BE49-F238E27FC236}">
                <a16:creationId xmlns:a16="http://schemas.microsoft.com/office/drawing/2014/main" id="{D84D3A4A-89DA-5840-ADC5-75662D0FC28D}"/>
              </a:ext>
            </a:extLst>
          </p:cNvPr>
          <p:cNvSpPr>
            <a:spLocks noGrp="1"/>
          </p:cNvSpPr>
          <p:nvPr>
            <p:ph type="title" hasCustomPrompt="1"/>
          </p:nvPr>
        </p:nvSpPr>
        <p:spPr>
          <a:xfrm>
            <a:off x="480767" y="365126"/>
            <a:ext cx="11274458" cy="747238"/>
          </a:xfrm>
        </p:spPr>
        <p:txBody>
          <a:bodyPr/>
          <a:lstStyle/>
          <a:p>
            <a:r>
              <a:rPr lang="en-US"/>
              <a:t>Chart Left Text Right Title</a:t>
            </a:r>
          </a:p>
        </p:txBody>
      </p:sp>
    </p:spTree>
    <p:extLst>
      <p:ext uri="{BB962C8B-B14F-4D97-AF65-F5344CB8AC3E}">
        <p14:creationId xmlns:p14="http://schemas.microsoft.com/office/powerpoint/2010/main" val="34412841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Only Tit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5A5BD61-7D23-C14C-9985-0F25CC0E0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9" name="Title 1">
            <a:extLst>
              <a:ext uri="{FF2B5EF4-FFF2-40B4-BE49-F238E27FC236}">
                <a16:creationId xmlns:a16="http://schemas.microsoft.com/office/drawing/2014/main" id="{DD591380-FB3E-8149-A521-2FA6B6729870}"/>
              </a:ext>
            </a:extLst>
          </p:cNvPr>
          <p:cNvSpPr>
            <a:spLocks noGrp="1"/>
          </p:cNvSpPr>
          <p:nvPr>
            <p:ph type="title" hasCustomPrompt="1"/>
          </p:nvPr>
        </p:nvSpPr>
        <p:spPr>
          <a:xfrm>
            <a:off x="831850" y="1709739"/>
            <a:ext cx="10515600" cy="1500188"/>
          </a:xfrm>
        </p:spPr>
        <p:txBody>
          <a:bodyPr anchor="b">
            <a:normAutofit/>
          </a:bodyPr>
          <a:lstStyle>
            <a:lvl1pPr algn="ctr">
              <a:defRPr sz="4400">
                <a:solidFill>
                  <a:srgbClr val="4A7C39"/>
                </a:solidFill>
              </a:defRPr>
            </a:lvl1pPr>
          </a:lstStyle>
          <a:p>
            <a:r>
              <a:rPr lang="en-US"/>
              <a:t>Simple Text Title Slide</a:t>
            </a:r>
          </a:p>
        </p:txBody>
      </p:sp>
      <p:sp>
        <p:nvSpPr>
          <p:cNvPr id="10" name="Text Placeholder 2">
            <a:extLst>
              <a:ext uri="{FF2B5EF4-FFF2-40B4-BE49-F238E27FC236}">
                <a16:creationId xmlns:a16="http://schemas.microsoft.com/office/drawing/2014/main" id="{4ABFE049-2934-5B45-8B31-B53557D5A19F}"/>
              </a:ext>
            </a:extLst>
          </p:cNvPr>
          <p:cNvSpPr>
            <a:spLocks noGrp="1"/>
          </p:cNvSpPr>
          <p:nvPr>
            <p:ph type="body" idx="1" hasCustomPrompt="1"/>
          </p:nvPr>
        </p:nvSpPr>
        <p:spPr>
          <a:xfrm>
            <a:off x="831850" y="3419479"/>
            <a:ext cx="10515600" cy="1500187"/>
          </a:xfrm>
        </p:spPr>
        <p:txBody>
          <a:bodyPr/>
          <a:lstStyle>
            <a:lvl1pPr marL="0" indent="0" algn="ctr">
              <a:buNone/>
              <a:defRPr sz="2400">
                <a:solidFill>
                  <a:srgbClr val="2037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Slide Sub Text</a:t>
            </a:r>
          </a:p>
        </p:txBody>
      </p:sp>
    </p:spTree>
    <p:extLst>
      <p:ext uri="{BB962C8B-B14F-4D97-AF65-F5344CB8AC3E}">
        <p14:creationId xmlns:p14="http://schemas.microsoft.com/office/powerpoint/2010/main" val="32610982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7882" y="1452563"/>
            <a:ext cx="6096000" cy="1002290"/>
          </a:xfrm>
        </p:spPr>
        <p:txBody>
          <a:bodyPr/>
          <a:lstStyle/>
          <a:p>
            <a:r>
              <a:rPr lang="en-US"/>
              <a:t>Click to edit Master title style</a:t>
            </a:r>
          </a:p>
        </p:txBody>
      </p:sp>
      <p:sp>
        <p:nvSpPr>
          <p:cNvPr id="3" name="Subtitle 2"/>
          <p:cNvSpPr>
            <a:spLocks noGrp="1"/>
          </p:cNvSpPr>
          <p:nvPr>
            <p:ph type="subTitle" idx="1"/>
          </p:nvPr>
        </p:nvSpPr>
        <p:spPr>
          <a:xfrm>
            <a:off x="1075765" y="2649682"/>
            <a:ext cx="5020235" cy="1194955"/>
          </a:xfrm>
        </p:spPr>
        <p:txBody>
          <a:bodyPr/>
          <a:lstStyle>
            <a:lvl1pPr marL="0" indent="0" algn="ctr">
              <a:buNone/>
              <a:defRPr>
                <a:solidFill>
                  <a:schemeClr val="tx1">
                    <a:tint val="75000"/>
                  </a:schemeClr>
                </a:solidFill>
              </a:defRPr>
            </a:lvl1pPr>
            <a:lvl2pPr marL="311719" indent="0" algn="ctr">
              <a:buNone/>
              <a:defRPr>
                <a:solidFill>
                  <a:schemeClr val="tx1">
                    <a:tint val="75000"/>
                  </a:schemeClr>
                </a:solidFill>
              </a:defRPr>
            </a:lvl2pPr>
            <a:lvl3pPr marL="623438" indent="0" algn="ctr">
              <a:buNone/>
              <a:defRPr>
                <a:solidFill>
                  <a:schemeClr val="tx1">
                    <a:tint val="75000"/>
                  </a:schemeClr>
                </a:solidFill>
              </a:defRPr>
            </a:lvl3pPr>
            <a:lvl4pPr marL="935157" indent="0" algn="ctr">
              <a:buNone/>
              <a:defRPr>
                <a:solidFill>
                  <a:schemeClr val="tx1">
                    <a:tint val="75000"/>
                  </a:schemeClr>
                </a:solidFill>
              </a:defRPr>
            </a:lvl4pPr>
            <a:lvl5pPr marL="1246876" indent="0" algn="ctr">
              <a:buNone/>
              <a:defRPr>
                <a:solidFill>
                  <a:schemeClr val="tx1">
                    <a:tint val="75000"/>
                  </a:schemeClr>
                </a:solidFill>
              </a:defRPr>
            </a:lvl5pPr>
            <a:lvl6pPr marL="1558595" indent="0" algn="ctr">
              <a:buNone/>
              <a:defRPr>
                <a:solidFill>
                  <a:schemeClr val="tx1">
                    <a:tint val="75000"/>
                  </a:schemeClr>
                </a:solidFill>
              </a:defRPr>
            </a:lvl6pPr>
            <a:lvl7pPr marL="1870314" indent="0" algn="ctr">
              <a:buNone/>
              <a:defRPr>
                <a:solidFill>
                  <a:schemeClr val="tx1">
                    <a:tint val="75000"/>
                  </a:schemeClr>
                </a:solidFill>
              </a:defRPr>
            </a:lvl7pPr>
            <a:lvl8pPr marL="2182033" indent="0" algn="ctr">
              <a:buNone/>
              <a:defRPr>
                <a:solidFill>
                  <a:schemeClr val="tx1">
                    <a:tint val="75000"/>
                  </a:schemeClr>
                </a:solidFill>
              </a:defRPr>
            </a:lvl8pPr>
            <a:lvl9pPr marL="2493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09968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98241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6520" y="3004705"/>
            <a:ext cx="6096000" cy="928688"/>
          </a:xfrm>
        </p:spPr>
        <p:txBody>
          <a:bodyPr anchor="t"/>
          <a:lstStyle>
            <a:lvl1pPr algn="l">
              <a:defRPr sz="2727" b="1" cap="all"/>
            </a:lvl1pPr>
          </a:lstStyle>
          <a:p>
            <a:r>
              <a:rPr lang="en-US"/>
              <a:t>Click to edit Master title style</a:t>
            </a:r>
          </a:p>
        </p:txBody>
      </p:sp>
      <p:sp>
        <p:nvSpPr>
          <p:cNvPr id="3" name="Text Placeholder 2"/>
          <p:cNvSpPr>
            <a:spLocks noGrp="1"/>
          </p:cNvSpPr>
          <p:nvPr>
            <p:ph type="body" idx="1"/>
          </p:nvPr>
        </p:nvSpPr>
        <p:spPr>
          <a:xfrm>
            <a:off x="566520" y="1981850"/>
            <a:ext cx="6096000" cy="1022855"/>
          </a:xfrm>
        </p:spPr>
        <p:txBody>
          <a:bodyPr anchor="b"/>
          <a:lstStyle>
            <a:lvl1pPr marL="0" indent="0">
              <a:buNone/>
              <a:defRPr sz="1364">
                <a:solidFill>
                  <a:schemeClr val="tx1">
                    <a:tint val="75000"/>
                  </a:schemeClr>
                </a:solidFill>
              </a:defRPr>
            </a:lvl1pPr>
            <a:lvl2pPr marL="311719" indent="0">
              <a:buNone/>
              <a:defRPr sz="1227">
                <a:solidFill>
                  <a:schemeClr val="tx1">
                    <a:tint val="75000"/>
                  </a:schemeClr>
                </a:solidFill>
              </a:defRPr>
            </a:lvl2pPr>
            <a:lvl3pPr marL="623438" indent="0">
              <a:buNone/>
              <a:defRPr sz="1091">
                <a:solidFill>
                  <a:schemeClr val="tx1">
                    <a:tint val="75000"/>
                  </a:schemeClr>
                </a:solidFill>
              </a:defRPr>
            </a:lvl3pPr>
            <a:lvl4pPr marL="935157" indent="0">
              <a:buNone/>
              <a:defRPr sz="955">
                <a:solidFill>
                  <a:schemeClr val="tx1">
                    <a:tint val="75000"/>
                  </a:schemeClr>
                </a:solidFill>
              </a:defRPr>
            </a:lvl4pPr>
            <a:lvl5pPr marL="1246876" indent="0">
              <a:buNone/>
              <a:defRPr sz="955">
                <a:solidFill>
                  <a:schemeClr val="tx1">
                    <a:tint val="75000"/>
                  </a:schemeClr>
                </a:solidFill>
              </a:defRPr>
            </a:lvl5pPr>
            <a:lvl6pPr marL="1558595" indent="0">
              <a:buNone/>
              <a:defRPr sz="955">
                <a:solidFill>
                  <a:schemeClr val="tx1">
                    <a:tint val="75000"/>
                  </a:schemeClr>
                </a:solidFill>
              </a:defRPr>
            </a:lvl6pPr>
            <a:lvl7pPr marL="1870314" indent="0">
              <a:buNone/>
              <a:defRPr sz="955">
                <a:solidFill>
                  <a:schemeClr val="tx1">
                    <a:tint val="75000"/>
                  </a:schemeClr>
                </a:solidFill>
              </a:defRPr>
            </a:lvl7pPr>
            <a:lvl8pPr marL="2182033" indent="0">
              <a:buNone/>
              <a:defRPr sz="955">
                <a:solidFill>
                  <a:schemeClr val="tx1">
                    <a:tint val="75000"/>
                  </a:schemeClr>
                </a:solidFill>
              </a:defRPr>
            </a:lvl8pPr>
            <a:lvl9pPr marL="2493752" indent="0">
              <a:buNone/>
              <a:defRPr sz="9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7213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588" y="1091046"/>
            <a:ext cx="3167529" cy="3085884"/>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5647" y="1091046"/>
            <a:ext cx="3167529" cy="3085884"/>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2033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F333-88AF-4AC4-9F2A-D452A32F2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3D1BCF-C84F-4BCD-8A97-AFC12EAC4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5C7A5-48B2-4F1B-BB72-4FF1DDBC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799F0-A206-4E62-AF05-047644F51D1B}"/>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6" name="Footer Placeholder 5">
            <a:extLst>
              <a:ext uri="{FF2B5EF4-FFF2-40B4-BE49-F238E27FC236}">
                <a16:creationId xmlns:a16="http://schemas.microsoft.com/office/drawing/2014/main" id="{CBB4ED67-4569-4B99-93C8-BC3B2EDA2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3E0C13-F315-4BD2-AE14-B28BFAA886E5}"/>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3526454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58588" y="1046668"/>
            <a:ext cx="3168775" cy="436201"/>
          </a:xfrm>
        </p:spPr>
        <p:txBody>
          <a:bodyPr anchor="b"/>
          <a:lstStyle>
            <a:lvl1pPr marL="0" indent="0">
              <a:buNone/>
              <a:defRPr sz="1636" b="1"/>
            </a:lvl1pPr>
            <a:lvl2pPr marL="311719" indent="0">
              <a:buNone/>
              <a:defRPr sz="1364" b="1"/>
            </a:lvl2pPr>
            <a:lvl3pPr marL="623438" indent="0">
              <a:buNone/>
              <a:defRPr sz="1227" b="1"/>
            </a:lvl3pPr>
            <a:lvl4pPr marL="935157" indent="0">
              <a:buNone/>
              <a:defRPr sz="1091" b="1"/>
            </a:lvl4pPr>
            <a:lvl5pPr marL="1246876" indent="0">
              <a:buNone/>
              <a:defRPr sz="1091" b="1"/>
            </a:lvl5pPr>
            <a:lvl6pPr marL="1558595" indent="0">
              <a:buNone/>
              <a:defRPr sz="1091" b="1"/>
            </a:lvl6pPr>
            <a:lvl7pPr marL="1870314" indent="0">
              <a:buNone/>
              <a:defRPr sz="1091" b="1"/>
            </a:lvl7pPr>
            <a:lvl8pPr marL="2182033" indent="0">
              <a:buNone/>
              <a:defRPr sz="1091" b="1"/>
            </a:lvl8pPr>
            <a:lvl9pPr marL="2493752" indent="0">
              <a:buNone/>
              <a:defRPr sz="1091" b="1"/>
            </a:lvl9pPr>
          </a:lstStyle>
          <a:p>
            <a:pPr lvl="0"/>
            <a:r>
              <a:rPr lang="en-US"/>
              <a:t>Click to edit Master text styles</a:t>
            </a:r>
          </a:p>
        </p:txBody>
      </p:sp>
      <p:sp>
        <p:nvSpPr>
          <p:cNvPr id="4" name="Content Placeholder 3"/>
          <p:cNvSpPr>
            <a:spLocks noGrp="1"/>
          </p:cNvSpPr>
          <p:nvPr>
            <p:ph sz="half" idx="2"/>
          </p:nvPr>
        </p:nvSpPr>
        <p:spPr>
          <a:xfrm>
            <a:off x="358588" y="1482869"/>
            <a:ext cx="3168775" cy="2694060"/>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643157" y="1046668"/>
            <a:ext cx="3170020" cy="436201"/>
          </a:xfrm>
        </p:spPr>
        <p:txBody>
          <a:bodyPr anchor="b"/>
          <a:lstStyle>
            <a:lvl1pPr marL="0" indent="0">
              <a:buNone/>
              <a:defRPr sz="1636" b="1"/>
            </a:lvl1pPr>
            <a:lvl2pPr marL="311719" indent="0">
              <a:buNone/>
              <a:defRPr sz="1364" b="1"/>
            </a:lvl2pPr>
            <a:lvl3pPr marL="623438" indent="0">
              <a:buNone/>
              <a:defRPr sz="1227" b="1"/>
            </a:lvl3pPr>
            <a:lvl4pPr marL="935157" indent="0">
              <a:buNone/>
              <a:defRPr sz="1091" b="1"/>
            </a:lvl4pPr>
            <a:lvl5pPr marL="1246876" indent="0">
              <a:buNone/>
              <a:defRPr sz="1091" b="1"/>
            </a:lvl5pPr>
            <a:lvl6pPr marL="1558595" indent="0">
              <a:buNone/>
              <a:defRPr sz="1091" b="1"/>
            </a:lvl6pPr>
            <a:lvl7pPr marL="1870314" indent="0">
              <a:buNone/>
              <a:defRPr sz="1091" b="1"/>
            </a:lvl7pPr>
            <a:lvl8pPr marL="2182033" indent="0">
              <a:buNone/>
              <a:defRPr sz="1091" b="1"/>
            </a:lvl8pPr>
            <a:lvl9pPr marL="2493752" indent="0">
              <a:buNone/>
              <a:defRPr sz="1091" b="1"/>
            </a:lvl9pPr>
          </a:lstStyle>
          <a:p>
            <a:pPr lvl="0"/>
            <a:r>
              <a:rPr lang="en-US"/>
              <a:t>Click to edit Master text styles</a:t>
            </a:r>
          </a:p>
        </p:txBody>
      </p:sp>
      <p:sp>
        <p:nvSpPr>
          <p:cNvPr id="6" name="Content Placeholder 5"/>
          <p:cNvSpPr>
            <a:spLocks noGrp="1"/>
          </p:cNvSpPr>
          <p:nvPr>
            <p:ph sz="quarter" idx="4"/>
          </p:nvPr>
        </p:nvSpPr>
        <p:spPr>
          <a:xfrm>
            <a:off x="3643157" y="1482869"/>
            <a:ext cx="3170020" cy="2694060"/>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83132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38027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532643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589" y="186170"/>
            <a:ext cx="2359461" cy="792307"/>
          </a:xfrm>
        </p:spPr>
        <p:txBody>
          <a:bodyPr anchor="b"/>
          <a:lstStyle>
            <a:lvl1pPr algn="l">
              <a:defRPr sz="1364" b="1"/>
            </a:lvl1pPr>
          </a:lstStyle>
          <a:p>
            <a:r>
              <a:rPr lang="en-US"/>
              <a:t>Click to edit Master title style</a:t>
            </a:r>
          </a:p>
        </p:txBody>
      </p:sp>
      <p:sp>
        <p:nvSpPr>
          <p:cNvPr id="3" name="Content Placeholder 2"/>
          <p:cNvSpPr>
            <a:spLocks noGrp="1"/>
          </p:cNvSpPr>
          <p:nvPr>
            <p:ph idx="1"/>
          </p:nvPr>
        </p:nvSpPr>
        <p:spPr>
          <a:xfrm>
            <a:off x="2803961" y="186171"/>
            <a:ext cx="4009216" cy="3990759"/>
          </a:xfrm>
        </p:spPr>
        <p:txBody>
          <a:bodyPr/>
          <a:lstStyle>
            <a:lvl1pPr>
              <a:defRPr sz="2182"/>
            </a:lvl1pPr>
            <a:lvl2pPr>
              <a:defRPr sz="1909"/>
            </a:lvl2pPr>
            <a:lvl3pPr>
              <a:defRPr sz="1636"/>
            </a:lvl3pPr>
            <a:lvl4pPr>
              <a:defRPr sz="1364"/>
            </a:lvl4pPr>
            <a:lvl5pPr>
              <a:defRPr sz="1364"/>
            </a:lvl5pPr>
            <a:lvl6pPr>
              <a:defRPr sz="1364"/>
            </a:lvl6pPr>
            <a:lvl7pPr>
              <a:defRPr sz="1364"/>
            </a:lvl7pPr>
            <a:lvl8pPr>
              <a:defRPr sz="1364"/>
            </a:lvl8pPr>
            <a:lvl9pPr>
              <a:defRPr sz="13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8589" y="978478"/>
            <a:ext cx="2359461" cy="3198452"/>
          </a:xfrm>
        </p:spPr>
        <p:txBody>
          <a:bodyPr/>
          <a:lstStyle>
            <a:lvl1pPr marL="0" indent="0">
              <a:buNone/>
              <a:defRPr sz="955"/>
            </a:lvl1pPr>
            <a:lvl2pPr marL="311719" indent="0">
              <a:buNone/>
              <a:defRPr sz="818"/>
            </a:lvl2pPr>
            <a:lvl3pPr marL="623438" indent="0">
              <a:buNone/>
              <a:defRPr sz="682"/>
            </a:lvl3pPr>
            <a:lvl4pPr marL="935157" indent="0">
              <a:buNone/>
              <a:defRPr sz="614"/>
            </a:lvl4pPr>
            <a:lvl5pPr marL="1246876" indent="0">
              <a:buNone/>
              <a:defRPr sz="614"/>
            </a:lvl5pPr>
            <a:lvl6pPr marL="1558595" indent="0">
              <a:buNone/>
              <a:defRPr sz="614"/>
            </a:lvl6pPr>
            <a:lvl7pPr marL="1870314" indent="0">
              <a:buNone/>
              <a:defRPr sz="614"/>
            </a:lvl7pPr>
            <a:lvl8pPr marL="2182033" indent="0">
              <a:buNone/>
              <a:defRPr sz="614"/>
            </a:lvl8pPr>
            <a:lvl9pPr marL="2493752" indent="0">
              <a:buNone/>
              <a:defRPr sz="61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555292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716" y="3273137"/>
            <a:ext cx="4303059" cy="386412"/>
          </a:xfrm>
        </p:spPr>
        <p:txBody>
          <a:bodyPr anchor="b"/>
          <a:lstStyle>
            <a:lvl1pPr algn="l">
              <a:defRPr sz="1364" b="1"/>
            </a:lvl1pPr>
          </a:lstStyle>
          <a:p>
            <a:r>
              <a:rPr lang="en-US"/>
              <a:t>Click to edit Master title style</a:t>
            </a:r>
          </a:p>
        </p:txBody>
      </p:sp>
      <p:sp>
        <p:nvSpPr>
          <p:cNvPr id="3" name="Picture Placeholder 2"/>
          <p:cNvSpPr>
            <a:spLocks noGrp="1"/>
          </p:cNvSpPr>
          <p:nvPr>
            <p:ph type="pic" idx="1"/>
          </p:nvPr>
        </p:nvSpPr>
        <p:spPr>
          <a:xfrm>
            <a:off x="1405716" y="417801"/>
            <a:ext cx="4303059" cy="2805545"/>
          </a:xfrm>
        </p:spPr>
        <p:txBody>
          <a:bodyPr/>
          <a:lstStyle>
            <a:lvl1pPr marL="0" indent="0">
              <a:buNone/>
              <a:defRPr sz="2182"/>
            </a:lvl1pPr>
            <a:lvl2pPr marL="311719" indent="0">
              <a:buNone/>
              <a:defRPr sz="1909"/>
            </a:lvl2pPr>
            <a:lvl3pPr marL="623438" indent="0">
              <a:buNone/>
              <a:defRPr sz="1636"/>
            </a:lvl3pPr>
            <a:lvl4pPr marL="935157" indent="0">
              <a:buNone/>
              <a:defRPr sz="1364"/>
            </a:lvl4pPr>
            <a:lvl5pPr marL="1246876" indent="0">
              <a:buNone/>
              <a:defRPr sz="1364"/>
            </a:lvl5pPr>
            <a:lvl6pPr marL="1558595" indent="0">
              <a:buNone/>
              <a:defRPr sz="1364"/>
            </a:lvl6pPr>
            <a:lvl7pPr marL="1870314" indent="0">
              <a:buNone/>
              <a:defRPr sz="1364"/>
            </a:lvl7pPr>
            <a:lvl8pPr marL="2182033" indent="0">
              <a:buNone/>
              <a:defRPr sz="1364"/>
            </a:lvl8pPr>
            <a:lvl9pPr marL="2493752" indent="0">
              <a:buNone/>
              <a:defRPr sz="1364"/>
            </a:lvl9pPr>
          </a:lstStyle>
          <a:p>
            <a:endParaRPr lang="en-US"/>
          </a:p>
        </p:txBody>
      </p:sp>
      <p:sp>
        <p:nvSpPr>
          <p:cNvPr id="4" name="Text Placeholder 3"/>
          <p:cNvSpPr>
            <a:spLocks noGrp="1"/>
          </p:cNvSpPr>
          <p:nvPr>
            <p:ph type="body" sz="half" idx="2"/>
          </p:nvPr>
        </p:nvSpPr>
        <p:spPr>
          <a:xfrm>
            <a:off x="1405716" y="3659548"/>
            <a:ext cx="4303059" cy="548770"/>
          </a:xfrm>
        </p:spPr>
        <p:txBody>
          <a:bodyPr/>
          <a:lstStyle>
            <a:lvl1pPr marL="0" indent="0">
              <a:buNone/>
              <a:defRPr sz="955"/>
            </a:lvl1pPr>
            <a:lvl2pPr marL="311719" indent="0">
              <a:buNone/>
              <a:defRPr sz="818"/>
            </a:lvl2pPr>
            <a:lvl3pPr marL="623438" indent="0">
              <a:buNone/>
              <a:defRPr sz="682"/>
            </a:lvl3pPr>
            <a:lvl4pPr marL="935157" indent="0">
              <a:buNone/>
              <a:defRPr sz="614"/>
            </a:lvl4pPr>
            <a:lvl5pPr marL="1246876" indent="0">
              <a:buNone/>
              <a:defRPr sz="614"/>
            </a:lvl5pPr>
            <a:lvl6pPr marL="1558595" indent="0">
              <a:buNone/>
              <a:defRPr sz="614"/>
            </a:lvl6pPr>
            <a:lvl7pPr marL="1870314" indent="0">
              <a:buNone/>
              <a:defRPr sz="614"/>
            </a:lvl7pPr>
            <a:lvl8pPr marL="2182033" indent="0">
              <a:buNone/>
              <a:defRPr sz="614"/>
            </a:lvl8pPr>
            <a:lvl9pPr marL="2493752" indent="0">
              <a:buNone/>
              <a:defRPr sz="61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81956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197567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99529" y="187254"/>
            <a:ext cx="1613647" cy="3989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588" y="187254"/>
            <a:ext cx="4721412" cy="3989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124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9244-48BE-4CC1-A9ED-FEF9869D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5A675-DD8D-45D6-BADB-5774E020B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A3E69-C748-42A0-BCF9-DBEE26A41A0D}"/>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26631F29-5993-4380-B114-1D651FE1A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C8D1D-55A2-47D0-A24D-D7F6EE03B1FF}"/>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1632749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5F7C-DC75-405A-9BF9-2D992E425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208DD-192E-4A5B-A115-20B8572F3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546008-9F47-4EDA-80DE-04D63BD1E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6B159-4AA1-4361-837D-A26BCD8BFD43}"/>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6" name="Footer Placeholder 5">
            <a:extLst>
              <a:ext uri="{FF2B5EF4-FFF2-40B4-BE49-F238E27FC236}">
                <a16:creationId xmlns:a16="http://schemas.microsoft.com/office/drawing/2014/main" id="{FAEF5ECF-BB0F-414F-A9A2-552DD68A47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7BF9B8-63B1-4F85-82B9-7F06EE0AA02B}"/>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382770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7F00-19D8-4A7B-8F67-8A3C49BC1D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0E6E5-6D4F-485B-82B1-7F321F867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6FA01-8A55-4FEA-A80D-0E7EE60C2184}"/>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900A8CF8-2BFD-484A-827B-FBD4A12C3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3D07E4-B1A7-45A7-B86F-447D23DBADEF}"/>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2065048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E20AC-7033-4232-9C6D-7CB94F821E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26E94-9361-47EC-92C0-910FD441B0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686CA-1CA2-430F-95C8-08A121A42A2F}"/>
              </a:ext>
            </a:extLst>
          </p:cNvPr>
          <p:cNvSpPr>
            <a:spLocks noGrp="1"/>
          </p:cNvSpPr>
          <p:nvPr>
            <p:ph type="dt" sz="half" idx="10"/>
          </p:nvPr>
        </p:nvSpPr>
        <p:spPr>
          <a:xfrm>
            <a:off x="838200" y="6356350"/>
            <a:ext cx="2743200" cy="365125"/>
          </a:xfrm>
          <a:prstGeom prst="rect">
            <a:avLst/>
          </a:prstGeom>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C84F9C9B-6FA4-4F3C-9B39-696DD9DF1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F7864B-6904-4960-A3EB-64C7EFE4E339}"/>
              </a:ext>
            </a:extLst>
          </p:cNvPr>
          <p:cNvSpPr>
            <a:spLocks noGrp="1"/>
          </p:cNvSpPr>
          <p:nvPr>
            <p:ph type="sldNum" sz="quarter" idx="12"/>
          </p:nvPr>
        </p:nvSpPr>
        <p:spPr>
          <a:xfrm>
            <a:off x="8610600" y="6356350"/>
            <a:ext cx="2743200" cy="365125"/>
          </a:xfrm>
          <a:prstGeom prst="rect">
            <a:avLst/>
          </a:prstGeom>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377945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9BB-6CC0-6242-950D-32003B1C7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01C656-D0B4-9D44-AD6B-A5C4C2071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EBD7A-BB0D-FF4D-BBFF-1641EE3A8D57}"/>
              </a:ext>
            </a:extLst>
          </p:cNvPr>
          <p:cNvSpPr>
            <a:spLocks noGrp="1"/>
          </p:cNvSpPr>
          <p:nvPr>
            <p:ph type="dt" sz="half" idx="10"/>
          </p:nvPr>
        </p:nvSpPr>
        <p:spPr/>
        <p:txBody>
          <a:bodyPr/>
          <a:lstStyle/>
          <a:p>
            <a:fld id="{DEDF4BC6-7D67-4BE3-BCF5-85BCEE2ED19A}" type="datetime1">
              <a:rPr lang="en-US" smtClean="0"/>
              <a:t>6/22/2026</a:t>
            </a:fld>
            <a:endParaRPr lang="en-US"/>
          </a:p>
        </p:txBody>
      </p:sp>
      <p:sp>
        <p:nvSpPr>
          <p:cNvPr id="5" name="Footer Placeholder 4">
            <a:extLst>
              <a:ext uri="{FF2B5EF4-FFF2-40B4-BE49-F238E27FC236}">
                <a16:creationId xmlns:a16="http://schemas.microsoft.com/office/drawing/2014/main" id="{43814CA6-B52B-CF4E-A3CC-E467F7889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D9620-6D79-674F-B188-107CD6CEC0C1}"/>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2395050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78197-983C-4DE0-B100-2AA7CA2D48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9B53E200-C890-314D-9EBD-1EA6FD5BC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D968D-3CF7-3940-9532-2893A2BADD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F2001-F1D7-7947-9801-8329F8442752}"/>
              </a:ext>
            </a:extLst>
          </p:cNvPr>
          <p:cNvSpPr>
            <a:spLocks noGrp="1"/>
          </p:cNvSpPr>
          <p:nvPr>
            <p:ph type="dt" sz="half" idx="10"/>
          </p:nvPr>
        </p:nvSpPr>
        <p:spPr/>
        <p:txBody>
          <a:bodyPr/>
          <a:lstStyle/>
          <a:p>
            <a:fld id="{299C5AEC-DA2C-461C-AEB8-A3C26ABEBA7F}" type="datetime1">
              <a:rPr lang="en-US" smtClean="0"/>
              <a:t>6/22/2026</a:t>
            </a:fld>
            <a:endParaRPr lang="en-US"/>
          </a:p>
        </p:txBody>
      </p:sp>
      <p:sp>
        <p:nvSpPr>
          <p:cNvPr id="5" name="Footer Placeholder 4">
            <a:extLst>
              <a:ext uri="{FF2B5EF4-FFF2-40B4-BE49-F238E27FC236}">
                <a16:creationId xmlns:a16="http://schemas.microsoft.com/office/drawing/2014/main" id="{3A9039A9-52C8-BA43-B77B-0006D05ED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B8959-DEA1-0D45-9699-E8135F45940D}"/>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1356499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BC24-D47E-4D4B-BE46-A7362A866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F93935-19F3-4C43-9106-1C52B0932D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57746-8C67-A940-B749-F28E9DCE7F99}"/>
              </a:ext>
            </a:extLst>
          </p:cNvPr>
          <p:cNvSpPr>
            <a:spLocks noGrp="1"/>
          </p:cNvSpPr>
          <p:nvPr>
            <p:ph type="dt" sz="half" idx="10"/>
          </p:nvPr>
        </p:nvSpPr>
        <p:spPr/>
        <p:txBody>
          <a:bodyPr/>
          <a:lstStyle/>
          <a:p>
            <a:fld id="{2ABCEAD9-C3DE-41FB-A552-FBCE5DA59DB9}" type="datetime1">
              <a:rPr lang="en-US" smtClean="0"/>
              <a:t>6/22/2026</a:t>
            </a:fld>
            <a:endParaRPr lang="en-US"/>
          </a:p>
        </p:txBody>
      </p:sp>
      <p:sp>
        <p:nvSpPr>
          <p:cNvPr id="5" name="Footer Placeholder 4">
            <a:extLst>
              <a:ext uri="{FF2B5EF4-FFF2-40B4-BE49-F238E27FC236}">
                <a16:creationId xmlns:a16="http://schemas.microsoft.com/office/drawing/2014/main" id="{6BB7FB03-04D5-8B4A-AE86-BBCC2E7EA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AC54F-9542-8E4B-8C55-5254AA63A322}"/>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1679986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E834-C47E-F049-A2EE-22DB1EDC6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3721B-4185-DB41-8C8A-1FEE4177CB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22DA7C-1405-8C46-8677-DD60DD1C2F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7043D1-ED80-1641-8F47-07CB5BE47CF9}"/>
              </a:ext>
            </a:extLst>
          </p:cNvPr>
          <p:cNvSpPr>
            <a:spLocks noGrp="1"/>
          </p:cNvSpPr>
          <p:nvPr>
            <p:ph type="dt" sz="half" idx="10"/>
          </p:nvPr>
        </p:nvSpPr>
        <p:spPr/>
        <p:txBody>
          <a:bodyPr/>
          <a:lstStyle/>
          <a:p>
            <a:fld id="{8094655E-A2CE-403B-B9BC-258956B6BAA5}" type="datetime1">
              <a:rPr lang="en-US" smtClean="0"/>
              <a:t>6/22/2026</a:t>
            </a:fld>
            <a:endParaRPr lang="en-US"/>
          </a:p>
        </p:txBody>
      </p:sp>
      <p:sp>
        <p:nvSpPr>
          <p:cNvPr id="6" name="Footer Placeholder 5">
            <a:extLst>
              <a:ext uri="{FF2B5EF4-FFF2-40B4-BE49-F238E27FC236}">
                <a16:creationId xmlns:a16="http://schemas.microsoft.com/office/drawing/2014/main" id="{226FACFB-D5F6-3E4D-BAD3-BD44DC83F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4F26B-D5EB-3E47-8A2F-11B0713E390E}"/>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641888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84D4-1B1B-7348-847D-335C7D7D0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B2D27-E7E7-7C43-AFF8-4CF7080D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489E18-B0AB-7A42-A55F-01936E9BB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FBB760-E80F-6C45-8C9C-933057A8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22C55C-E6E8-8C4E-8F44-57D3C9FA1F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F6D67-9B71-0741-A248-14386BAB4B17}"/>
              </a:ext>
            </a:extLst>
          </p:cNvPr>
          <p:cNvSpPr>
            <a:spLocks noGrp="1"/>
          </p:cNvSpPr>
          <p:nvPr>
            <p:ph type="dt" sz="half" idx="10"/>
          </p:nvPr>
        </p:nvSpPr>
        <p:spPr/>
        <p:txBody>
          <a:bodyPr/>
          <a:lstStyle/>
          <a:p>
            <a:fld id="{021D86C0-1B75-4EF9-92C5-3D5EB9AE5D7A}" type="datetime1">
              <a:rPr lang="en-US" smtClean="0"/>
              <a:t>6/22/2026</a:t>
            </a:fld>
            <a:endParaRPr lang="en-US"/>
          </a:p>
        </p:txBody>
      </p:sp>
      <p:sp>
        <p:nvSpPr>
          <p:cNvPr id="8" name="Footer Placeholder 7">
            <a:extLst>
              <a:ext uri="{FF2B5EF4-FFF2-40B4-BE49-F238E27FC236}">
                <a16:creationId xmlns:a16="http://schemas.microsoft.com/office/drawing/2014/main" id="{AE039EA8-B53F-6049-ADD5-3F0863BC8F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EEE16E-9F82-A447-AEE8-608A1EBA6AE0}"/>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1408305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0449-E246-0548-8500-47A5EA46E0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7A4BD-443A-6544-B9CF-EB7B535AAF04}"/>
              </a:ext>
            </a:extLst>
          </p:cNvPr>
          <p:cNvSpPr>
            <a:spLocks noGrp="1"/>
          </p:cNvSpPr>
          <p:nvPr>
            <p:ph type="dt" sz="half" idx="10"/>
          </p:nvPr>
        </p:nvSpPr>
        <p:spPr/>
        <p:txBody>
          <a:bodyPr/>
          <a:lstStyle/>
          <a:p>
            <a:fld id="{1962598E-B0B9-44F4-968E-85DA4816EA30}" type="datetime1">
              <a:rPr lang="en-US" smtClean="0"/>
              <a:t>6/22/2026</a:t>
            </a:fld>
            <a:endParaRPr lang="en-US"/>
          </a:p>
        </p:txBody>
      </p:sp>
      <p:sp>
        <p:nvSpPr>
          <p:cNvPr id="4" name="Footer Placeholder 3">
            <a:extLst>
              <a:ext uri="{FF2B5EF4-FFF2-40B4-BE49-F238E27FC236}">
                <a16:creationId xmlns:a16="http://schemas.microsoft.com/office/drawing/2014/main" id="{D9B153F7-02EE-F94F-B8B8-026080902F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DFEB90-5EE4-124C-8EE6-C6A4A43EE8AA}"/>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72408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2F7F1-BE3B-5D46-8B0A-2A40643D9AC7}"/>
              </a:ext>
            </a:extLst>
          </p:cNvPr>
          <p:cNvSpPr>
            <a:spLocks noGrp="1"/>
          </p:cNvSpPr>
          <p:nvPr>
            <p:ph type="dt" sz="half" idx="10"/>
          </p:nvPr>
        </p:nvSpPr>
        <p:spPr/>
        <p:txBody>
          <a:bodyPr/>
          <a:lstStyle/>
          <a:p>
            <a:fld id="{DEFBB9F5-C8C3-4824-9934-15A8A238F4F0}" type="datetime1">
              <a:rPr lang="en-US" smtClean="0"/>
              <a:t>6/22/2026</a:t>
            </a:fld>
            <a:endParaRPr lang="en-US"/>
          </a:p>
        </p:txBody>
      </p:sp>
      <p:sp>
        <p:nvSpPr>
          <p:cNvPr id="3" name="Footer Placeholder 2">
            <a:extLst>
              <a:ext uri="{FF2B5EF4-FFF2-40B4-BE49-F238E27FC236}">
                <a16:creationId xmlns:a16="http://schemas.microsoft.com/office/drawing/2014/main" id="{DE134C07-40A2-DF48-AD9D-B069644AA2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C59990-47AE-5E48-9797-95E3143BF893}"/>
              </a:ext>
            </a:extLst>
          </p:cNvPr>
          <p:cNvSpPr>
            <a:spLocks noGrp="1"/>
          </p:cNvSpPr>
          <p:nvPr>
            <p:ph type="sldNum" sz="quarter" idx="12"/>
          </p:nvPr>
        </p:nvSpPr>
        <p:spPr/>
        <p:txBody>
          <a:bodyPr/>
          <a:lstStyle/>
          <a:p>
            <a:fld id="{8B4B38D3-AC63-6449-8643-5CEE9C2C631E}" type="slidenum">
              <a:rPr lang="en-US" smtClean="0"/>
              <a:t>‹#›</a:t>
            </a:fld>
            <a:endParaRPr lang="en-US"/>
          </a:p>
        </p:txBody>
      </p:sp>
      <p:pic>
        <p:nvPicPr>
          <p:cNvPr id="5" name="Picture 4">
            <a:extLst>
              <a:ext uri="{FF2B5EF4-FFF2-40B4-BE49-F238E27FC236}">
                <a16:creationId xmlns:a16="http://schemas.microsoft.com/office/drawing/2014/main" id="{C664125C-D65B-763C-7267-66750F56C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57C3AF36-DD5E-80A9-A0AD-0271F0724276}"/>
              </a:ext>
            </a:extLst>
          </p:cNvPr>
          <p:cNvCxnSpPr>
            <a:cxnSpLocks/>
          </p:cNvCxnSpPr>
          <p:nvPr userDrawn="1"/>
        </p:nvCxnSpPr>
        <p:spPr bwMode="auto">
          <a:xfrm>
            <a:off x="809896" y="1093797"/>
            <a:ext cx="10380618" cy="0"/>
          </a:xfrm>
          <a:prstGeom prst="line">
            <a:avLst/>
          </a:prstGeom>
          <a:solidFill>
            <a:schemeClr val="accent1"/>
          </a:solidFill>
          <a:ln w="12700" cap="flat" cmpd="sng" algn="ctr">
            <a:solidFill>
              <a:srgbClr val="25346B"/>
            </a:solidFill>
            <a:prstDash val="sysDot"/>
            <a:round/>
            <a:headEnd type="none" w="med" len="med"/>
            <a:tailEnd type="none" w="med" len="med"/>
          </a:ln>
          <a:effectLst>
            <a:outerShdw blurRad="50800" dist="38100" dir="2700000" algn="tl" rotWithShape="0">
              <a:prstClr val="black">
                <a:alpha val="40000"/>
              </a:prstClr>
            </a:outerShdw>
          </a:effectLst>
        </p:spPr>
      </p:cxnSp>
      <p:pic>
        <p:nvPicPr>
          <p:cNvPr id="7" name="object 9">
            <a:extLst>
              <a:ext uri="{FF2B5EF4-FFF2-40B4-BE49-F238E27FC236}">
                <a16:creationId xmlns:a16="http://schemas.microsoft.com/office/drawing/2014/main" id="{75ED53E8-A040-7C83-1F4C-96A15A112CDD}"/>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08659" y="6467819"/>
            <a:ext cx="1046989" cy="253656"/>
          </a:xfrm>
          <a:prstGeom prst="rect">
            <a:avLst/>
          </a:prstGeom>
        </p:spPr>
      </p:pic>
      <p:sp>
        <p:nvSpPr>
          <p:cNvPr id="8" name="TextBox 5">
            <a:extLst>
              <a:ext uri="{FF2B5EF4-FFF2-40B4-BE49-F238E27FC236}">
                <a16:creationId xmlns:a16="http://schemas.microsoft.com/office/drawing/2014/main" id="{998D03BB-1E6B-EC20-079C-E46A843E05CD}"/>
              </a:ext>
            </a:extLst>
          </p:cNvPr>
          <p:cNvSpPr txBox="1"/>
          <p:nvPr userDrawn="1"/>
        </p:nvSpPr>
        <p:spPr>
          <a:xfrm>
            <a:off x="6013807" y="6512218"/>
            <a:ext cx="610284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50000"/>
              </a:spcBef>
            </a:pPr>
            <a:r>
              <a:rPr lang="en-US" sz="700">
                <a:solidFill>
                  <a:srgbClr val="25346A"/>
                </a:solidFill>
                <a:latin typeface="Arial" panose="020B0604020202020204" pitchFamily="34" charset="0"/>
                <a:cs typeface="Arial" panose="020B0604020202020204" pitchFamily="34" charset="0"/>
              </a:rPr>
              <a:t>Westinghouse Non-Proprietary Class 3  |  © 2024 Westinghouse Electric Company LLC. All Rights Reserved.</a:t>
            </a:r>
          </a:p>
        </p:txBody>
      </p:sp>
    </p:spTree>
    <p:extLst>
      <p:ext uri="{BB962C8B-B14F-4D97-AF65-F5344CB8AC3E}">
        <p14:creationId xmlns:p14="http://schemas.microsoft.com/office/powerpoint/2010/main" val="2836125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A673-C654-4E9C-B1EE-EAC4E7F473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E94A09-6C51-4D9E-9F1C-D441AED36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F8D54A-9C64-42D1-9F88-1CEFE57C634D}"/>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006E75F4-EF8C-4D90-ADAD-39C67D3D0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17D5-6073-42EA-95C5-495731969124}"/>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854277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17D9-7484-A740-ABD8-1ABE4793C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7E2D06-529F-6544-B96D-C9C781FB8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17C83-4F60-C44F-B460-89C69B522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B4088F-FD4B-CB41-833E-1EBC1941393C}"/>
              </a:ext>
            </a:extLst>
          </p:cNvPr>
          <p:cNvSpPr>
            <a:spLocks noGrp="1"/>
          </p:cNvSpPr>
          <p:nvPr>
            <p:ph type="dt" sz="half" idx="10"/>
          </p:nvPr>
        </p:nvSpPr>
        <p:spPr/>
        <p:txBody>
          <a:bodyPr/>
          <a:lstStyle/>
          <a:p>
            <a:fld id="{7197E5C5-E7B9-46B8-B33D-82A035FE0165}" type="datetime1">
              <a:rPr lang="en-US" smtClean="0"/>
              <a:t>6/22/2026</a:t>
            </a:fld>
            <a:endParaRPr lang="en-US"/>
          </a:p>
        </p:txBody>
      </p:sp>
      <p:sp>
        <p:nvSpPr>
          <p:cNvPr id="6" name="Footer Placeholder 5">
            <a:extLst>
              <a:ext uri="{FF2B5EF4-FFF2-40B4-BE49-F238E27FC236}">
                <a16:creationId xmlns:a16="http://schemas.microsoft.com/office/drawing/2014/main" id="{59EEAB32-1181-8241-9DAB-B3FCCDF58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254A83-FC3C-2244-BD81-0ABCB4187F91}"/>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33229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55F1-948D-A643-B37A-15B0DB5C99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E0E945-FE0F-AA4B-9031-67DE3A825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EBDB51-B290-3749-A87C-52F39094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6A6D2-77B8-B542-8743-34F8B4C16C27}"/>
              </a:ext>
            </a:extLst>
          </p:cNvPr>
          <p:cNvSpPr>
            <a:spLocks noGrp="1"/>
          </p:cNvSpPr>
          <p:nvPr>
            <p:ph type="dt" sz="half" idx="10"/>
          </p:nvPr>
        </p:nvSpPr>
        <p:spPr/>
        <p:txBody>
          <a:bodyPr/>
          <a:lstStyle/>
          <a:p>
            <a:fld id="{B0489EE6-C52B-463D-95C9-7BFE4774F71C}" type="datetime1">
              <a:rPr lang="en-US" smtClean="0"/>
              <a:t>6/22/2026</a:t>
            </a:fld>
            <a:endParaRPr lang="en-US"/>
          </a:p>
        </p:txBody>
      </p:sp>
      <p:sp>
        <p:nvSpPr>
          <p:cNvPr id="6" name="Footer Placeholder 5">
            <a:extLst>
              <a:ext uri="{FF2B5EF4-FFF2-40B4-BE49-F238E27FC236}">
                <a16:creationId xmlns:a16="http://schemas.microsoft.com/office/drawing/2014/main" id="{E9A99B8C-0CDB-E04A-9BA9-2D3C025EE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4DB6C-321B-0649-8E91-0282F29EB8D5}"/>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1887061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CBA6-57D3-6141-9989-6DE4E74D5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2BE2C-B27B-BE47-BA48-CF18480042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CB979-1877-FE44-96AF-8A18E23DE27D}"/>
              </a:ext>
            </a:extLst>
          </p:cNvPr>
          <p:cNvSpPr>
            <a:spLocks noGrp="1"/>
          </p:cNvSpPr>
          <p:nvPr>
            <p:ph type="dt" sz="half" idx="10"/>
          </p:nvPr>
        </p:nvSpPr>
        <p:spPr/>
        <p:txBody>
          <a:bodyPr/>
          <a:lstStyle/>
          <a:p>
            <a:fld id="{E8C3C147-C12F-4753-A7FF-E0E190CA8AFC}" type="datetime1">
              <a:rPr lang="en-US" smtClean="0"/>
              <a:t>6/22/2026</a:t>
            </a:fld>
            <a:endParaRPr lang="en-US"/>
          </a:p>
        </p:txBody>
      </p:sp>
      <p:sp>
        <p:nvSpPr>
          <p:cNvPr id="5" name="Footer Placeholder 4">
            <a:extLst>
              <a:ext uri="{FF2B5EF4-FFF2-40B4-BE49-F238E27FC236}">
                <a16:creationId xmlns:a16="http://schemas.microsoft.com/office/drawing/2014/main" id="{720B6C7F-CE4E-D743-A158-C0E46C2E0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3D641-FADB-EE4D-BEE8-4CE6127B7DF8}"/>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1065172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BB0A7-A515-7A4F-8B86-FC6BFB8C18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6847A-14AE-3D45-95DD-181C760CF1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20CEE-99BA-2E4E-AC7F-9A15724C45B8}"/>
              </a:ext>
            </a:extLst>
          </p:cNvPr>
          <p:cNvSpPr>
            <a:spLocks noGrp="1"/>
          </p:cNvSpPr>
          <p:nvPr>
            <p:ph type="dt" sz="half" idx="10"/>
          </p:nvPr>
        </p:nvSpPr>
        <p:spPr/>
        <p:txBody>
          <a:bodyPr/>
          <a:lstStyle/>
          <a:p>
            <a:fld id="{2BACF905-7AEA-4389-A1B9-07F244518622}" type="datetime1">
              <a:rPr lang="en-US" smtClean="0"/>
              <a:t>6/22/2026</a:t>
            </a:fld>
            <a:endParaRPr lang="en-US"/>
          </a:p>
        </p:txBody>
      </p:sp>
      <p:sp>
        <p:nvSpPr>
          <p:cNvPr id="5" name="Footer Placeholder 4">
            <a:extLst>
              <a:ext uri="{FF2B5EF4-FFF2-40B4-BE49-F238E27FC236}">
                <a16:creationId xmlns:a16="http://schemas.microsoft.com/office/drawing/2014/main" id="{EA92732C-60DC-EA46-9E37-088E03399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4387C-16FE-474E-AEA3-12909CA60B42}"/>
              </a:ext>
            </a:extLst>
          </p:cNvPr>
          <p:cNvSpPr>
            <a:spLocks noGrp="1"/>
          </p:cNvSpPr>
          <p:nvPr>
            <p:ph type="sldNum" sz="quarter" idx="12"/>
          </p:nvPr>
        </p:nvSpPr>
        <p:spPr/>
        <p:txBody>
          <a:bodyPr/>
          <a:lstStyle/>
          <a:p>
            <a:fld id="{8B4B38D3-AC63-6449-8643-5CEE9C2C631E}" type="slidenum">
              <a:rPr lang="en-US" smtClean="0"/>
              <a:t>‹#›</a:t>
            </a:fld>
            <a:endParaRPr lang="en-US"/>
          </a:p>
        </p:txBody>
      </p:sp>
    </p:spTree>
    <p:extLst>
      <p:ext uri="{BB962C8B-B14F-4D97-AF65-F5344CB8AC3E}">
        <p14:creationId xmlns:p14="http://schemas.microsoft.com/office/powerpoint/2010/main" val="1231369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6" name="Rectangle 15"/>
          <p:cNvSpPr/>
          <p:nvPr userDrawn="1"/>
        </p:nvSpPr>
        <p:spPr>
          <a:xfrm>
            <a:off x="0" y="0"/>
            <a:ext cx="12192000" cy="1219200"/>
          </a:xfrm>
          <a:prstGeom prst="rect">
            <a:avLst/>
          </a:prstGeom>
          <a:solidFill>
            <a:srgbClr val="25346A"/>
          </a:solidFill>
          <a:ln>
            <a:noFill/>
          </a:ln>
          <a:effectLst>
            <a:outerShdw blurRad="63500" dist="381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14"/>
          <p:cNvSpPr>
            <a:spLocks noChangeArrowheads="1"/>
          </p:cNvSpPr>
          <p:nvPr/>
        </p:nvSpPr>
        <p:spPr bwMode="auto">
          <a:xfrm>
            <a:off x="5564718" y="6477000"/>
            <a:ext cx="1062567" cy="242888"/>
          </a:xfrm>
          <a:prstGeom prst="rect">
            <a:avLst/>
          </a:prstGeom>
          <a:noFill/>
          <a:ln w="12700">
            <a:noFill/>
            <a:miter lim="800000"/>
            <a:headEnd/>
            <a:tailEnd/>
          </a:ln>
        </p:spPr>
        <p:txBody>
          <a:bodyPr wrap="square" lIns="90488" tIns="44450" rIns="90488" bIns="44450">
            <a:spAutoFit/>
          </a:bodyPr>
          <a:lstStyle/>
          <a:p>
            <a:pPr algn="ctr" defTabSz="762000" eaLnBrk="0" hangingPunct="0"/>
            <a:fld id="{78EF12D1-7A66-426C-9248-6414DD006D8B}" type="slidenum">
              <a:rPr lang="en-US" sz="1000">
                <a:solidFill>
                  <a:schemeClr val="bg2">
                    <a:lumMod val="75000"/>
                    <a:lumOff val="25000"/>
                  </a:schemeClr>
                </a:solidFill>
              </a:rPr>
              <a:pPr algn="ctr" defTabSz="762000" eaLnBrk="0" hangingPunct="0"/>
              <a:t>‹#›</a:t>
            </a:fld>
            <a:endParaRPr lang="en-US" sz="1000">
              <a:solidFill>
                <a:schemeClr val="bg2">
                  <a:lumMod val="75000"/>
                  <a:lumOff val="25000"/>
                </a:schemeClr>
              </a:solidFill>
            </a:endParaRPr>
          </a:p>
        </p:txBody>
      </p:sp>
      <p:sp>
        <p:nvSpPr>
          <p:cNvPr id="12" name="Rectangle 24"/>
          <p:cNvSpPr>
            <a:spLocks noChangeArrowheads="1"/>
          </p:cNvSpPr>
          <p:nvPr userDrawn="1"/>
        </p:nvSpPr>
        <p:spPr bwMode="white">
          <a:xfrm>
            <a:off x="508000" y="76200"/>
            <a:ext cx="6096000" cy="153888"/>
          </a:xfrm>
          <a:prstGeom prst="rect">
            <a:avLst/>
          </a:prstGeom>
          <a:noFill/>
          <a:ln w="9525">
            <a:noFill/>
            <a:miter lim="800000"/>
            <a:headEnd/>
            <a:tailEnd/>
          </a:ln>
        </p:spPr>
        <p:txBody>
          <a:bodyPr lIns="0" tIns="0" rIns="0" bIns="0">
            <a:noAutofit/>
          </a:bodyPr>
          <a:lstStyle/>
          <a:p>
            <a:pPr marL="236538" indent="-236538" defTabSz="681038" eaLnBrk="0" hangingPunct="0">
              <a:spcBef>
                <a:spcPct val="50000"/>
              </a:spcBef>
              <a:spcAft>
                <a:spcPts val="200"/>
              </a:spcAft>
              <a:buClr>
                <a:srgbClr val="FFD90F"/>
              </a:buClr>
              <a:buSzPct val="75000"/>
              <a:buFont typeface="Wingdings" pitchFamily="2" charset="2"/>
              <a:buNone/>
            </a:pPr>
            <a:r>
              <a:rPr lang="en-US" sz="1000">
                <a:solidFill>
                  <a:schemeClr val="tx1"/>
                </a:solidFill>
              </a:rPr>
              <a:t>Westinghouse Proprietary Class 2</a:t>
            </a:r>
          </a:p>
        </p:txBody>
      </p:sp>
      <p:sp>
        <p:nvSpPr>
          <p:cNvPr id="2" name="Title 1"/>
          <p:cNvSpPr>
            <a:spLocks noGrp="1"/>
          </p:cNvSpPr>
          <p:nvPr>
            <p:ph type="title"/>
          </p:nvPr>
        </p:nvSpPr>
        <p:spPr>
          <a:xfrm>
            <a:off x="508000" y="228600"/>
            <a:ext cx="11176000" cy="99060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508000" y="1419226"/>
            <a:ext cx="11176000" cy="4448175"/>
          </a:xfrm>
        </p:spPr>
        <p:txBody>
          <a:bodyPr/>
          <a:lstStyle>
            <a:lvl1pPr>
              <a:spcBef>
                <a:spcPts val="600"/>
              </a:spcBef>
              <a:spcAft>
                <a:spcPts val="0"/>
              </a:spcAft>
              <a:defRPr>
                <a:solidFill>
                  <a:schemeClr val="bg2">
                    <a:lumMod val="75000"/>
                    <a:lumOff val="25000"/>
                  </a:schemeClr>
                </a:solidFill>
              </a:defRPr>
            </a:lvl1pPr>
            <a:lvl2pPr>
              <a:spcAft>
                <a:spcPts val="0"/>
              </a:spcAft>
              <a:defRPr>
                <a:solidFill>
                  <a:schemeClr val="bg2">
                    <a:lumMod val="75000"/>
                    <a:lumOff val="25000"/>
                  </a:schemeClr>
                </a:solidFill>
              </a:defRPr>
            </a:lvl2pPr>
            <a:lvl3pPr>
              <a:spcAft>
                <a:spcPts val="0"/>
              </a:spcAft>
              <a:buFont typeface="Arial" pitchFamily="34" charset="0"/>
              <a:buChar char="•"/>
              <a:defRPr>
                <a:solidFill>
                  <a:schemeClr val="bg2">
                    <a:lumMod val="75000"/>
                    <a:lumOff val="25000"/>
                  </a:schemeClr>
                </a:solidFill>
              </a:defRPr>
            </a:lvl3pPr>
            <a:lvl4pPr>
              <a:spcAft>
                <a:spcPts val="0"/>
              </a:spcAft>
              <a:defRPr>
                <a:solidFill>
                  <a:schemeClr val="bg2">
                    <a:lumMod val="75000"/>
                    <a:lumOff val="25000"/>
                  </a:schemeClr>
                </a:solidFill>
              </a:defRPr>
            </a:lvl4pPr>
            <a:lvl5pPr>
              <a:spcBef>
                <a:spcPts val="0"/>
              </a:spcBef>
              <a:buClr>
                <a:srgbClr val="005099"/>
              </a:buClr>
              <a:buFont typeface="Wingdings" pitchFamily="2" charset="2"/>
              <a:buChar char="§"/>
              <a:defRPr sz="1600">
                <a:solidFill>
                  <a:schemeClr val="bg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26"/>
          <p:cNvSpPr>
            <a:spLocks noChangeArrowheads="1"/>
          </p:cNvSpPr>
          <p:nvPr userDrawn="1"/>
        </p:nvSpPr>
        <p:spPr bwMode="white">
          <a:xfrm>
            <a:off x="6197600" y="76200"/>
            <a:ext cx="5486400" cy="153888"/>
          </a:xfrm>
          <a:prstGeom prst="rect">
            <a:avLst/>
          </a:prstGeom>
          <a:noFill/>
          <a:ln w="9525">
            <a:noFill/>
            <a:miter lim="800000"/>
            <a:headEnd/>
            <a:tailEnd/>
          </a:ln>
        </p:spPr>
        <p:txBody>
          <a:bodyPr lIns="0" tIns="0" rIns="0" bIns="0">
            <a:noAutofit/>
          </a:bodyPr>
          <a:lstStyle/>
          <a:p>
            <a:pPr algn="r">
              <a:spcBef>
                <a:spcPct val="50000"/>
              </a:spcBef>
            </a:pPr>
            <a:r>
              <a:rPr lang="en-US" sz="1000">
                <a:solidFill>
                  <a:schemeClr val="tx1"/>
                </a:solidFill>
                <a:cs typeface="Arial" charset="0"/>
              </a:rPr>
              <a:t>© 2022 Westinghouse Electric Company LLC. All Rights Reserved.</a:t>
            </a:r>
          </a:p>
        </p:txBody>
      </p:sp>
      <p:sp>
        <p:nvSpPr>
          <p:cNvPr id="11" name="Text Placeholder 12"/>
          <p:cNvSpPr>
            <a:spLocks noGrp="1"/>
          </p:cNvSpPr>
          <p:nvPr>
            <p:ph type="body" sz="quarter" idx="10" hasCustomPrompt="1"/>
          </p:nvPr>
        </p:nvSpPr>
        <p:spPr>
          <a:xfrm>
            <a:off x="5588000" y="5257800"/>
            <a:ext cx="6096000" cy="914400"/>
          </a:xfrm>
          <a:solidFill>
            <a:srgbClr val="2171BD"/>
          </a:solidFill>
        </p:spPr>
        <p:txBody>
          <a:bodyPr anchor="ctr" anchorCtr="0">
            <a:normAutofit/>
          </a:bodyPr>
          <a:lstStyle>
            <a:lvl1pPr algn="ctr">
              <a:buFontTx/>
              <a:buNone/>
              <a:defRPr sz="1800" b="1" baseline="0">
                <a:solidFill>
                  <a:schemeClr val="tx1"/>
                </a:solidFill>
              </a:defRPr>
            </a:lvl1pPr>
          </a:lstStyle>
          <a:p>
            <a:pPr lvl="0"/>
            <a:r>
              <a:rPr lang="en-US"/>
              <a:t>Type take-away message here.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925" y="6067426"/>
            <a:ext cx="2430948" cy="440969"/>
          </a:xfrm>
          <a:prstGeom prst="rect">
            <a:avLst/>
          </a:prstGeom>
        </p:spPr>
      </p:pic>
    </p:spTree>
    <p:extLst>
      <p:ext uri="{BB962C8B-B14F-4D97-AF65-F5344CB8AC3E}">
        <p14:creationId xmlns:p14="http://schemas.microsoft.com/office/powerpoint/2010/main" val="2872899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346A"/>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0E0567-1610-4AAB-8826-E1FAB95C2BD5}"/>
              </a:ext>
            </a:extLst>
          </p:cNvPr>
          <p:cNvSpPr>
            <a:spLocks noChangeArrowheads="1"/>
          </p:cNvSpPr>
          <p:nvPr userDrawn="1"/>
        </p:nvSpPr>
        <p:spPr bwMode="auto">
          <a:xfrm>
            <a:off x="6197600" y="76200"/>
            <a:ext cx="5486400" cy="153888"/>
          </a:xfrm>
          <a:prstGeom prst="rect">
            <a:avLst/>
          </a:prstGeom>
          <a:noFill/>
          <a:ln w="9525">
            <a:noFill/>
            <a:miter lim="800000"/>
            <a:headEnd/>
            <a:tailEnd/>
          </a:ln>
        </p:spPr>
        <p:txBody>
          <a:bodyPr lIns="0" tIns="0" rIns="0" bIns="0">
            <a:noAutofit/>
          </a:bodyPr>
          <a:ls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algn="r">
              <a:spcBef>
                <a:spcPct val="50000"/>
              </a:spcBef>
            </a:pPr>
            <a:r>
              <a:rPr lang="en-US" sz="1000">
                <a:solidFill>
                  <a:schemeClr val="tx1"/>
                </a:solidFill>
                <a:cs typeface="Arial" charset="0"/>
              </a:rPr>
              <a:t>© 2024 Westinghouse Electric Company LLC. All Rights Reserved.</a:t>
            </a:r>
          </a:p>
        </p:txBody>
      </p:sp>
      <p:sp>
        <p:nvSpPr>
          <p:cNvPr id="310275" name="Rectangle 3"/>
          <p:cNvSpPr>
            <a:spLocks noGrp="1" noChangeArrowheads="1"/>
          </p:cNvSpPr>
          <p:nvPr>
            <p:ph type="subTitle" idx="1" hasCustomPrompt="1"/>
          </p:nvPr>
        </p:nvSpPr>
        <p:spPr>
          <a:xfrm>
            <a:off x="508000" y="3429001"/>
            <a:ext cx="11176000" cy="2162503"/>
          </a:xfrm>
        </p:spPr>
        <p:txBody>
          <a:bodyPr>
            <a:noAutofit/>
          </a:bodyPr>
          <a:lstStyle>
            <a:lvl1pPr marL="0" indent="0">
              <a:buFont typeface="Arial" charset="0"/>
              <a:buNone/>
              <a:defRPr baseline="0">
                <a:solidFill>
                  <a:srgbClr val="7FC349"/>
                </a:solidFill>
              </a:defRPr>
            </a:lvl1pPr>
            <a:lvl2pPr marL="0" indent="0">
              <a:buFontTx/>
              <a:buNone/>
              <a:defRPr sz="1800" i="1">
                <a:solidFill>
                  <a:srgbClr val="7FC349"/>
                </a:solidFill>
              </a:defRPr>
            </a:lvl2pPr>
          </a:lstStyle>
          <a:p>
            <a:r>
              <a:rPr lang="en-US"/>
              <a:t>Presenter’s Name and Title</a:t>
            </a:r>
          </a:p>
        </p:txBody>
      </p:sp>
      <p:sp>
        <p:nvSpPr>
          <p:cNvPr id="16" name="Rectangle 24"/>
          <p:cNvSpPr>
            <a:spLocks noChangeArrowheads="1"/>
          </p:cNvSpPr>
          <p:nvPr userDrawn="1"/>
        </p:nvSpPr>
        <p:spPr bwMode="auto">
          <a:xfrm>
            <a:off x="508000" y="76200"/>
            <a:ext cx="6096000" cy="153888"/>
          </a:xfrm>
          <a:prstGeom prst="rect">
            <a:avLst/>
          </a:prstGeom>
          <a:noFill/>
          <a:ln w="9525">
            <a:noFill/>
            <a:miter lim="800000"/>
            <a:headEnd/>
            <a:tailEnd/>
          </a:ln>
        </p:spPr>
        <p:txBody>
          <a:bodyPr lIns="0" tIns="0" rIns="0" bIns="0">
            <a:noAutofit/>
          </a:bodyPr>
          <a:lstStyle/>
          <a:p>
            <a:pPr marL="236538" indent="-236538" defTabSz="681038" eaLnBrk="0" hangingPunct="0">
              <a:spcBef>
                <a:spcPct val="50000"/>
              </a:spcBef>
              <a:spcAft>
                <a:spcPts val="200"/>
              </a:spcAft>
              <a:buClr>
                <a:srgbClr val="FFD90F"/>
              </a:buClr>
              <a:buSzPct val="75000"/>
              <a:buFont typeface="Wingdings" pitchFamily="2" charset="2"/>
              <a:buNone/>
            </a:pPr>
            <a:r>
              <a:rPr lang="en-US" sz="1000">
                <a:solidFill>
                  <a:schemeClr val="tx1"/>
                </a:solidFill>
              </a:rPr>
              <a:t>Westinghouse Non-Proprietary Class 3</a:t>
            </a:r>
          </a:p>
        </p:txBody>
      </p:sp>
      <p:sp>
        <p:nvSpPr>
          <p:cNvPr id="19" name="Text Placeholder 18"/>
          <p:cNvSpPr>
            <a:spLocks noGrp="1"/>
          </p:cNvSpPr>
          <p:nvPr>
            <p:ph type="body" sz="quarter" idx="10" hasCustomPrompt="1"/>
          </p:nvPr>
        </p:nvSpPr>
        <p:spPr>
          <a:xfrm>
            <a:off x="508000" y="457200"/>
            <a:ext cx="11176000" cy="2971800"/>
          </a:xfrm>
        </p:spPr>
        <p:txBody>
          <a:bodyPr bIns="91440" anchor="b" anchorCtr="0">
            <a:noAutofit/>
          </a:bodyPr>
          <a:lstStyle>
            <a:lvl1pPr marL="0" indent="0">
              <a:buFontTx/>
              <a:buNone/>
              <a:defRPr sz="2800">
                <a:solidFill>
                  <a:schemeClr val="tx1"/>
                </a:solidFill>
              </a:defRPr>
            </a:lvl1pPr>
            <a:lvl2pPr marL="0" indent="0">
              <a:buFontTx/>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Presentation Title</a:t>
            </a:r>
          </a:p>
        </p:txBody>
      </p:sp>
      <p:sp>
        <p:nvSpPr>
          <p:cNvPr id="12" name="Rectangle 11"/>
          <p:cNvSpPr/>
          <p:nvPr userDrawn="1"/>
        </p:nvSpPr>
        <p:spPr bwMode="auto">
          <a:xfrm>
            <a:off x="0" y="5864772"/>
            <a:ext cx="12192000" cy="993228"/>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4" name="Rectangle 23"/>
          <p:cNvSpPr>
            <a:spLocks noChangeArrowheads="1"/>
          </p:cNvSpPr>
          <p:nvPr userDrawn="1"/>
        </p:nvSpPr>
        <p:spPr bwMode="auto">
          <a:xfrm>
            <a:off x="5668434" y="6477000"/>
            <a:ext cx="855133" cy="241300"/>
          </a:xfrm>
          <a:prstGeom prst="rect">
            <a:avLst/>
          </a:prstGeom>
          <a:noFill/>
          <a:ln w="12700">
            <a:noFill/>
            <a:miter lim="800000"/>
            <a:headEnd/>
            <a:tailEnd/>
          </a:ln>
        </p:spPr>
        <p:txBody>
          <a:bodyPr wrap="square" lIns="90488" tIns="44450" rIns="90488" bIns="44450">
            <a:spAutoFit/>
          </a:bodyPr>
          <a:lstStyle/>
          <a:p>
            <a:pPr algn="ctr" defTabSz="762000" eaLnBrk="0" hangingPunct="0"/>
            <a:fld id="{2C9E041E-4A24-4549-84BF-945504159839}" type="slidenum">
              <a:rPr lang="en-US" sz="1000">
                <a:solidFill>
                  <a:schemeClr val="bg2">
                    <a:lumMod val="75000"/>
                    <a:lumOff val="25000"/>
                  </a:schemeClr>
                </a:solidFill>
              </a:rPr>
              <a:pPr algn="ctr" defTabSz="762000" eaLnBrk="0" hangingPunct="0"/>
              <a:t>‹#›</a:t>
            </a:fld>
            <a:endParaRPr lang="en-US" sz="1000">
              <a:solidFill>
                <a:schemeClr val="bg2">
                  <a:lumMod val="75000"/>
                  <a:lumOff val="25000"/>
                </a:schemeClr>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001" y="6181343"/>
            <a:ext cx="1787448" cy="431751"/>
          </a:xfrm>
          <a:prstGeom prst="rect">
            <a:avLst/>
          </a:prstGeom>
        </p:spPr>
      </p:pic>
    </p:spTree>
    <p:extLst>
      <p:ext uri="{BB962C8B-B14F-4D97-AF65-F5344CB8AC3E}">
        <p14:creationId xmlns:p14="http://schemas.microsoft.com/office/powerpoint/2010/main" val="3101691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219200"/>
          </a:xfrm>
          <a:prstGeom prst="rect">
            <a:avLst/>
          </a:prstGeom>
          <a:solidFill>
            <a:srgbClr val="25346A"/>
          </a:solidFill>
          <a:ln>
            <a:noFill/>
          </a:ln>
          <a:effectLst>
            <a:outerShdw blurRad="63500" dist="381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Rectangle 14"/>
          <p:cNvSpPr>
            <a:spLocks noChangeArrowheads="1"/>
          </p:cNvSpPr>
          <p:nvPr/>
        </p:nvSpPr>
        <p:spPr bwMode="auto">
          <a:xfrm>
            <a:off x="5564718" y="6477000"/>
            <a:ext cx="1062567" cy="242888"/>
          </a:xfrm>
          <a:prstGeom prst="rect">
            <a:avLst/>
          </a:prstGeom>
          <a:noFill/>
          <a:ln w="12700">
            <a:noFill/>
            <a:miter lim="800000"/>
            <a:headEnd/>
            <a:tailEnd/>
          </a:ln>
        </p:spPr>
        <p:txBody>
          <a:bodyPr wrap="square" lIns="90488" tIns="44450" rIns="90488" bIns="44450">
            <a:spAutoFit/>
          </a:bodyPr>
          <a:lstStyle/>
          <a:p>
            <a:pPr algn="ctr" defTabSz="762000" eaLnBrk="0" hangingPunct="0"/>
            <a:fld id="{78EF12D1-7A66-426C-9248-6414DD006D8B}" type="slidenum">
              <a:rPr lang="en-US" sz="1000">
                <a:solidFill>
                  <a:schemeClr val="bg2">
                    <a:lumMod val="75000"/>
                    <a:lumOff val="25000"/>
                  </a:schemeClr>
                </a:solidFill>
              </a:rPr>
              <a:pPr algn="ctr" defTabSz="762000" eaLnBrk="0" hangingPunct="0"/>
              <a:t>‹#›</a:t>
            </a:fld>
            <a:endParaRPr lang="en-US" sz="1000">
              <a:solidFill>
                <a:schemeClr val="bg2">
                  <a:lumMod val="75000"/>
                  <a:lumOff val="25000"/>
                </a:schemeClr>
              </a:solidFill>
            </a:endParaRPr>
          </a:p>
        </p:txBody>
      </p:sp>
      <p:sp>
        <p:nvSpPr>
          <p:cNvPr id="12" name="Rectangle 24"/>
          <p:cNvSpPr>
            <a:spLocks noChangeArrowheads="1"/>
          </p:cNvSpPr>
          <p:nvPr userDrawn="1"/>
        </p:nvSpPr>
        <p:spPr bwMode="white">
          <a:xfrm>
            <a:off x="508000" y="76200"/>
            <a:ext cx="6096000" cy="153888"/>
          </a:xfrm>
          <a:prstGeom prst="rect">
            <a:avLst/>
          </a:prstGeom>
          <a:noFill/>
          <a:ln w="9525">
            <a:noFill/>
            <a:miter lim="800000"/>
            <a:headEnd/>
            <a:tailEnd/>
          </a:ln>
        </p:spPr>
        <p:txBody>
          <a:bodyPr lIns="0" tIns="0" rIns="0" bIns="0">
            <a:noAutofit/>
          </a:bodyPr>
          <a:lstStyle/>
          <a:p>
            <a:pPr marL="236538" indent="-236538" defTabSz="681038" eaLnBrk="0" hangingPunct="0">
              <a:spcBef>
                <a:spcPct val="50000"/>
              </a:spcBef>
              <a:spcAft>
                <a:spcPts val="200"/>
              </a:spcAft>
              <a:buClr>
                <a:srgbClr val="FFD90F"/>
              </a:buClr>
              <a:buSzPct val="75000"/>
              <a:buFont typeface="Wingdings" pitchFamily="2" charset="2"/>
              <a:buNone/>
            </a:pPr>
            <a:r>
              <a:rPr lang="en-US" sz="1000">
                <a:solidFill>
                  <a:schemeClr val="tx1"/>
                </a:solidFill>
              </a:rPr>
              <a:t>Westinghouse Non-Proprietary Class 3</a:t>
            </a:r>
          </a:p>
        </p:txBody>
      </p:sp>
      <p:sp>
        <p:nvSpPr>
          <p:cNvPr id="2" name="Title 1"/>
          <p:cNvSpPr>
            <a:spLocks noGrp="1"/>
          </p:cNvSpPr>
          <p:nvPr>
            <p:ph type="title"/>
          </p:nvPr>
        </p:nvSpPr>
        <p:spPr>
          <a:xfrm>
            <a:off x="508000" y="228600"/>
            <a:ext cx="11176000" cy="99060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508000" y="1419226"/>
            <a:ext cx="11176000" cy="4448175"/>
          </a:xfrm>
        </p:spPr>
        <p:txBody>
          <a:bodyPr/>
          <a:lstStyle>
            <a:lvl1pPr>
              <a:spcBef>
                <a:spcPts val="600"/>
              </a:spcBef>
              <a:spcAft>
                <a:spcPts val="0"/>
              </a:spcAft>
              <a:defRPr>
                <a:solidFill>
                  <a:schemeClr val="bg2">
                    <a:lumMod val="75000"/>
                    <a:lumOff val="25000"/>
                  </a:schemeClr>
                </a:solidFill>
              </a:defRPr>
            </a:lvl1pPr>
            <a:lvl2pPr>
              <a:spcAft>
                <a:spcPts val="0"/>
              </a:spcAft>
              <a:defRPr>
                <a:solidFill>
                  <a:schemeClr val="bg2">
                    <a:lumMod val="75000"/>
                    <a:lumOff val="25000"/>
                  </a:schemeClr>
                </a:solidFill>
              </a:defRPr>
            </a:lvl2pPr>
            <a:lvl3pPr>
              <a:spcAft>
                <a:spcPts val="0"/>
              </a:spcAft>
              <a:buFont typeface="Arial" pitchFamily="34" charset="0"/>
              <a:buChar char="•"/>
              <a:defRPr>
                <a:solidFill>
                  <a:schemeClr val="bg2">
                    <a:lumMod val="75000"/>
                    <a:lumOff val="25000"/>
                  </a:schemeClr>
                </a:solidFill>
              </a:defRPr>
            </a:lvl3pPr>
            <a:lvl4pPr>
              <a:spcAft>
                <a:spcPts val="0"/>
              </a:spcAft>
              <a:defRPr>
                <a:solidFill>
                  <a:schemeClr val="bg2">
                    <a:lumMod val="75000"/>
                    <a:lumOff val="25000"/>
                  </a:schemeClr>
                </a:solidFill>
              </a:defRPr>
            </a:lvl4pPr>
            <a:lvl5pPr>
              <a:spcBef>
                <a:spcPts val="0"/>
              </a:spcBef>
              <a:buClr>
                <a:srgbClr val="005099"/>
              </a:buClr>
              <a:buFont typeface="Wingdings" pitchFamily="2" charset="2"/>
              <a:buChar char="§"/>
              <a:defRPr sz="1600">
                <a:solidFill>
                  <a:schemeClr val="bg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2"/>
          <p:cNvSpPr>
            <a:spLocks noGrp="1"/>
          </p:cNvSpPr>
          <p:nvPr>
            <p:ph type="body" sz="quarter" idx="10" hasCustomPrompt="1"/>
          </p:nvPr>
        </p:nvSpPr>
        <p:spPr>
          <a:xfrm>
            <a:off x="5588000" y="5257800"/>
            <a:ext cx="6096000" cy="914400"/>
          </a:xfrm>
          <a:solidFill>
            <a:srgbClr val="2171BD"/>
          </a:solidFill>
        </p:spPr>
        <p:txBody>
          <a:bodyPr anchor="ctr" anchorCtr="0">
            <a:normAutofit/>
          </a:bodyPr>
          <a:lstStyle>
            <a:lvl1pPr algn="ctr">
              <a:buFontTx/>
              <a:buNone/>
              <a:defRPr sz="1800" b="1" baseline="0">
                <a:solidFill>
                  <a:schemeClr val="tx1"/>
                </a:solidFill>
              </a:defRPr>
            </a:lvl1pPr>
          </a:lstStyle>
          <a:p>
            <a:pPr lvl="0"/>
            <a:r>
              <a:rPr lang="en-US"/>
              <a:t>Type take-away message here.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001" y="6181343"/>
            <a:ext cx="1787448" cy="431751"/>
          </a:xfrm>
          <a:prstGeom prst="rect">
            <a:avLst/>
          </a:prstGeom>
        </p:spPr>
      </p:pic>
      <p:sp>
        <p:nvSpPr>
          <p:cNvPr id="10" name="Rectangle 26">
            <a:extLst>
              <a:ext uri="{FF2B5EF4-FFF2-40B4-BE49-F238E27FC236}">
                <a16:creationId xmlns:a16="http://schemas.microsoft.com/office/drawing/2014/main" id="{063D0389-82E1-4448-8D7C-9013345735D4}"/>
              </a:ext>
            </a:extLst>
          </p:cNvPr>
          <p:cNvSpPr>
            <a:spLocks noChangeArrowheads="1"/>
          </p:cNvSpPr>
          <p:nvPr userDrawn="1"/>
        </p:nvSpPr>
        <p:spPr bwMode="white">
          <a:xfrm>
            <a:off x="6197600" y="76200"/>
            <a:ext cx="5486400" cy="153888"/>
          </a:xfrm>
          <a:prstGeom prst="rect">
            <a:avLst/>
          </a:prstGeom>
          <a:noFill/>
          <a:ln w="9525">
            <a:noFill/>
            <a:miter lim="800000"/>
            <a:headEnd/>
            <a:tailEnd/>
          </a:ln>
        </p:spPr>
        <p:txBody>
          <a:bodyPr lIns="0" tIns="0" rIns="0" bIns="0">
            <a:noAutofit/>
          </a:bodyPr>
          <a:lstStyle/>
          <a:p>
            <a:pPr algn="r">
              <a:spcBef>
                <a:spcPct val="50000"/>
              </a:spcBef>
            </a:pPr>
            <a:r>
              <a:rPr lang="en-US" sz="1000">
                <a:solidFill>
                  <a:schemeClr val="tx1"/>
                </a:solidFill>
                <a:cs typeface="Arial" charset="0"/>
              </a:rPr>
              <a:t>© 2024</a:t>
            </a:r>
            <a:r>
              <a:rPr lang="en-US" sz="1000" baseline="0">
                <a:solidFill>
                  <a:schemeClr val="tx1"/>
                </a:solidFill>
                <a:cs typeface="Arial" charset="0"/>
              </a:rPr>
              <a:t> </a:t>
            </a:r>
            <a:r>
              <a:rPr lang="en-US" sz="1000">
                <a:solidFill>
                  <a:schemeClr val="tx1"/>
                </a:solidFill>
                <a:cs typeface="Arial" charset="0"/>
              </a:rPr>
              <a:t>Westinghouse Electric Company LLC. All Rights Reserved.</a:t>
            </a:r>
          </a:p>
        </p:txBody>
      </p:sp>
    </p:spTree>
    <p:extLst>
      <p:ext uri="{BB962C8B-B14F-4D97-AF65-F5344CB8AC3E}">
        <p14:creationId xmlns:p14="http://schemas.microsoft.com/office/powerpoint/2010/main" val="2233710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lumns with Titles">
    <p:spTree>
      <p:nvGrpSpPr>
        <p:cNvPr id="1" name=""/>
        <p:cNvGrpSpPr/>
        <p:nvPr/>
      </p:nvGrpSpPr>
      <p:grpSpPr>
        <a:xfrm>
          <a:off x="0" y="0"/>
          <a:ext cx="0" cy="0"/>
          <a:chOff x="0" y="0"/>
          <a:chExt cx="0" cy="0"/>
        </a:xfrm>
      </p:grpSpPr>
      <p:sp>
        <p:nvSpPr>
          <p:cNvPr id="21" name="Rectangle 20"/>
          <p:cNvSpPr/>
          <p:nvPr userDrawn="1"/>
        </p:nvSpPr>
        <p:spPr>
          <a:xfrm>
            <a:off x="0" y="0"/>
            <a:ext cx="12192000" cy="1219200"/>
          </a:xfrm>
          <a:prstGeom prst="rect">
            <a:avLst/>
          </a:prstGeom>
          <a:solidFill>
            <a:srgbClr val="25346A"/>
          </a:solidFill>
          <a:ln>
            <a:noFill/>
          </a:ln>
          <a:effectLst>
            <a:outerShdw blurRad="63500" dist="381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Rectangle 14"/>
          <p:cNvSpPr>
            <a:spLocks noChangeArrowheads="1"/>
          </p:cNvSpPr>
          <p:nvPr/>
        </p:nvSpPr>
        <p:spPr bwMode="auto">
          <a:xfrm>
            <a:off x="5564718" y="6477000"/>
            <a:ext cx="1062567" cy="242888"/>
          </a:xfrm>
          <a:prstGeom prst="rect">
            <a:avLst/>
          </a:prstGeom>
          <a:noFill/>
          <a:ln w="12700">
            <a:noFill/>
            <a:miter lim="800000"/>
            <a:headEnd/>
            <a:tailEnd/>
          </a:ln>
        </p:spPr>
        <p:txBody>
          <a:bodyPr wrap="square" lIns="90488" tIns="44450" rIns="90488" bIns="44450">
            <a:spAutoFit/>
          </a:bodyPr>
          <a:lstStyle/>
          <a:p>
            <a:pPr algn="ctr" defTabSz="762000" eaLnBrk="0" hangingPunct="0"/>
            <a:fld id="{78EF12D1-7A66-426C-9248-6414DD006D8B}" type="slidenum">
              <a:rPr lang="en-US" sz="1000">
                <a:solidFill>
                  <a:schemeClr val="bg2">
                    <a:lumMod val="75000"/>
                    <a:lumOff val="25000"/>
                  </a:schemeClr>
                </a:solidFill>
              </a:rPr>
              <a:pPr algn="ctr" defTabSz="762000" eaLnBrk="0" hangingPunct="0"/>
              <a:t>‹#›</a:t>
            </a:fld>
            <a:endParaRPr lang="en-US" sz="1000">
              <a:solidFill>
                <a:schemeClr val="bg2">
                  <a:lumMod val="75000"/>
                  <a:lumOff val="25000"/>
                </a:schemeClr>
              </a:solidFill>
            </a:endParaRPr>
          </a:p>
        </p:txBody>
      </p:sp>
      <p:sp>
        <p:nvSpPr>
          <p:cNvPr id="12" name="Rectangle 24"/>
          <p:cNvSpPr>
            <a:spLocks noChangeArrowheads="1"/>
          </p:cNvSpPr>
          <p:nvPr userDrawn="1"/>
        </p:nvSpPr>
        <p:spPr bwMode="white">
          <a:xfrm>
            <a:off x="508000" y="76200"/>
            <a:ext cx="6096000" cy="153888"/>
          </a:xfrm>
          <a:prstGeom prst="rect">
            <a:avLst/>
          </a:prstGeom>
          <a:noFill/>
          <a:ln w="9525">
            <a:noFill/>
            <a:miter lim="800000"/>
            <a:headEnd/>
            <a:tailEnd/>
          </a:ln>
        </p:spPr>
        <p:txBody>
          <a:bodyPr lIns="0" tIns="0" rIns="0" bIns="0">
            <a:noAutofit/>
          </a:bodyPr>
          <a:lstStyle/>
          <a:p>
            <a:pPr marL="236538" indent="-236538" defTabSz="681038" eaLnBrk="0" hangingPunct="0">
              <a:spcBef>
                <a:spcPct val="50000"/>
              </a:spcBef>
              <a:spcAft>
                <a:spcPts val="200"/>
              </a:spcAft>
              <a:buClr>
                <a:srgbClr val="FFD90F"/>
              </a:buClr>
              <a:buSzPct val="75000"/>
              <a:buFont typeface="Wingdings" pitchFamily="2" charset="2"/>
              <a:buNone/>
            </a:pPr>
            <a:r>
              <a:rPr lang="en-US" sz="1000">
                <a:solidFill>
                  <a:schemeClr val="tx1"/>
                </a:solidFill>
              </a:rPr>
              <a:t>Westinghouse Non-Proprietary Class 3</a:t>
            </a:r>
          </a:p>
        </p:txBody>
      </p:sp>
      <p:sp>
        <p:nvSpPr>
          <p:cNvPr id="2" name="Title 1"/>
          <p:cNvSpPr>
            <a:spLocks noGrp="1"/>
          </p:cNvSpPr>
          <p:nvPr>
            <p:ph type="title"/>
          </p:nvPr>
        </p:nvSpPr>
        <p:spPr>
          <a:xfrm>
            <a:off x="508000" y="228600"/>
            <a:ext cx="11176000" cy="99060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508000" y="2085654"/>
            <a:ext cx="5486400" cy="3781746"/>
          </a:xfrm>
        </p:spPr>
        <p:txBody>
          <a:bodyPr>
            <a:normAutofit/>
          </a:bodyPr>
          <a:lstStyle>
            <a:lvl1pPr>
              <a:spcBef>
                <a:spcPts val="600"/>
              </a:spcBef>
              <a:spcAft>
                <a:spcPts val="0"/>
              </a:spcAft>
              <a:defRPr sz="2000">
                <a:solidFill>
                  <a:schemeClr val="bg2">
                    <a:lumMod val="75000"/>
                    <a:lumOff val="25000"/>
                  </a:schemeClr>
                </a:solidFill>
              </a:defRPr>
            </a:lvl1pPr>
            <a:lvl2pPr>
              <a:spcAft>
                <a:spcPts val="0"/>
              </a:spcAft>
              <a:defRPr sz="2000">
                <a:solidFill>
                  <a:schemeClr val="bg2">
                    <a:lumMod val="75000"/>
                    <a:lumOff val="25000"/>
                  </a:schemeClr>
                </a:solidFill>
              </a:defRPr>
            </a:lvl2pPr>
            <a:lvl3pPr>
              <a:spcAft>
                <a:spcPts val="0"/>
              </a:spcAft>
              <a:buFont typeface="Arial" pitchFamily="34" charset="0"/>
              <a:buChar char="•"/>
              <a:defRPr sz="1800">
                <a:solidFill>
                  <a:schemeClr val="bg2">
                    <a:lumMod val="75000"/>
                    <a:lumOff val="25000"/>
                  </a:schemeClr>
                </a:solidFill>
              </a:defRPr>
            </a:lvl3pPr>
            <a:lvl4pPr>
              <a:spcAft>
                <a:spcPts val="0"/>
              </a:spcAft>
              <a:defRPr sz="1600">
                <a:solidFill>
                  <a:schemeClr val="bg2">
                    <a:lumMod val="75000"/>
                    <a:lumOff val="25000"/>
                  </a:schemeClr>
                </a:solidFill>
              </a:defRPr>
            </a:lvl4pPr>
            <a:lvl5pPr>
              <a:spcBef>
                <a:spcPts val="0"/>
              </a:spcBef>
              <a:buClr>
                <a:srgbClr val="005099"/>
              </a:buClr>
              <a:buFont typeface="Wingdings" pitchFamily="2" charset="2"/>
              <a:buChar char="§"/>
              <a:defRPr sz="1400">
                <a:solidFill>
                  <a:schemeClr val="bg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1"/>
          </p:nvPr>
        </p:nvSpPr>
        <p:spPr>
          <a:xfrm>
            <a:off x="6197600" y="2085654"/>
            <a:ext cx="5486400" cy="3781746"/>
          </a:xfrm>
        </p:spPr>
        <p:txBody>
          <a:bodyPr>
            <a:normAutofit/>
          </a:bodyPr>
          <a:lstStyle>
            <a:lvl1pPr>
              <a:spcBef>
                <a:spcPts val="600"/>
              </a:spcBef>
              <a:spcAft>
                <a:spcPts val="0"/>
              </a:spcAft>
              <a:defRPr sz="2000">
                <a:solidFill>
                  <a:schemeClr val="bg2">
                    <a:lumMod val="75000"/>
                    <a:lumOff val="25000"/>
                  </a:schemeClr>
                </a:solidFill>
              </a:defRPr>
            </a:lvl1pPr>
            <a:lvl2pPr>
              <a:spcAft>
                <a:spcPts val="0"/>
              </a:spcAft>
              <a:defRPr sz="2000">
                <a:solidFill>
                  <a:schemeClr val="bg2">
                    <a:lumMod val="75000"/>
                    <a:lumOff val="25000"/>
                  </a:schemeClr>
                </a:solidFill>
              </a:defRPr>
            </a:lvl2pPr>
            <a:lvl3pPr>
              <a:spcAft>
                <a:spcPts val="0"/>
              </a:spcAft>
              <a:buFont typeface="Arial" pitchFamily="34" charset="0"/>
              <a:buChar char="•"/>
              <a:defRPr sz="1800">
                <a:solidFill>
                  <a:schemeClr val="bg2">
                    <a:lumMod val="75000"/>
                    <a:lumOff val="25000"/>
                  </a:schemeClr>
                </a:solidFill>
              </a:defRPr>
            </a:lvl3pPr>
            <a:lvl4pPr>
              <a:spcAft>
                <a:spcPts val="0"/>
              </a:spcAft>
              <a:defRPr sz="1600">
                <a:solidFill>
                  <a:schemeClr val="bg2">
                    <a:lumMod val="75000"/>
                    <a:lumOff val="25000"/>
                  </a:schemeClr>
                </a:solidFill>
              </a:defRPr>
            </a:lvl4pPr>
            <a:lvl5pPr>
              <a:spcBef>
                <a:spcPts val="0"/>
              </a:spcBef>
              <a:buClr>
                <a:srgbClr val="005099"/>
              </a:buClr>
              <a:buFont typeface="Wingdings" pitchFamily="2" charset="2"/>
              <a:buChar char="§"/>
              <a:defRPr sz="1400">
                <a:solidFill>
                  <a:schemeClr val="bg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2"/>
          </p:nvPr>
        </p:nvSpPr>
        <p:spPr>
          <a:xfrm>
            <a:off x="508000" y="1419226"/>
            <a:ext cx="5486400" cy="575353"/>
          </a:xfrm>
        </p:spPr>
        <p:txBody>
          <a:bodyPr anchor="b" anchorCtr="0">
            <a:normAutofit/>
          </a:bodyPr>
          <a:lstStyle>
            <a:lvl1pPr marL="0" indent="0">
              <a:spcBef>
                <a:spcPts val="600"/>
              </a:spcBef>
              <a:spcAft>
                <a:spcPts val="0"/>
              </a:spcAft>
              <a:buFontTx/>
              <a:buNone/>
              <a:defRPr sz="2000" b="1">
                <a:solidFill>
                  <a:schemeClr val="bg2">
                    <a:lumMod val="75000"/>
                    <a:lumOff val="25000"/>
                  </a:schemeClr>
                </a:solidFill>
              </a:defRPr>
            </a:lvl1pPr>
            <a:lvl2pPr>
              <a:spcAft>
                <a:spcPts val="0"/>
              </a:spcAft>
              <a:defRPr>
                <a:solidFill>
                  <a:schemeClr val="bg2">
                    <a:lumMod val="75000"/>
                    <a:lumOff val="25000"/>
                  </a:schemeClr>
                </a:solidFill>
              </a:defRPr>
            </a:lvl2pPr>
            <a:lvl3pPr>
              <a:spcAft>
                <a:spcPts val="0"/>
              </a:spcAft>
              <a:buFont typeface="Arial" pitchFamily="34" charset="0"/>
              <a:buChar char="•"/>
              <a:defRPr>
                <a:solidFill>
                  <a:schemeClr val="bg2">
                    <a:lumMod val="75000"/>
                    <a:lumOff val="25000"/>
                  </a:schemeClr>
                </a:solidFill>
              </a:defRPr>
            </a:lvl3pPr>
            <a:lvl4pPr>
              <a:spcAft>
                <a:spcPts val="0"/>
              </a:spcAft>
              <a:defRPr>
                <a:solidFill>
                  <a:schemeClr val="bg2">
                    <a:lumMod val="75000"/>
                    <a:lumOff val="25000"/>
                  </a:schemeClr>
                </a:solidFill>
              </a:defRPr>
            </a:lvl4pPr>
            <a:lvl5pPr>
              <a:spcBef>
                <a:spcPts val="0"/>
              </a:spcBef>
              <a:buClr>
                <a:srgbClr val="005099"/>
              </a:buClr>
              <a:buFont typeface="Wingdings" pitchFamily="2" charset="2"/>
              <a:buChar char="§"/>
              <a:defRPr sz="1600">
                <a:solidFill>
                  <a:schemeClr val="bg2">
                    <a:lumMod val="75000"/>
                    <a:lumOff val="25000"/>
                  </a:schemeClr>
                </a:solidFill>
                <a:latin typeface="+mn-lt"/>
              </a:defRPr>
            </a:lvl5pPr>
          </a:lstStyle>
          <a:p>
            <a:pPr lvl="0"/>
            <a:r>
              <a:rPr lang="en-US"/>
              <a:t>Click to edit Master text</a:t>
            </a:r>
          </a:p>
        </p:txBody>
      </p:sp>
      <p:sp>
        <p:nvSpPr>
          <p:cNvPr id="20" name="Content Placeholder 2"/>
          <p:cNvSpPr>
            <a:spLocks noGrp="1"/>
          </p:cNvSpPr>
          <p:nvPr>
            <p:ph idx="13"/>
          </p:nvPr>
        </p:nvSpPr>
        <p:spPr>
          <a:xfrm>
            <a:off x="6197600" y="1419226"/>
            <a:ext cx="5486400" cy="575353"/>
          </a:xfrm>
        </p:spPr>
        <p:txBody>
          <a:bodyPr anchor="b" anchorCtr="0">
            <a:normAutofit/>
          </a:bodyPr>
          <a:lstStyle>
            <a:lvl1pPr marL="0" indent="0">
              <a:spcBef>
                <a:spcPts val="600"/>
              </a:spcBef>
              <a:spcAft>
                <a:spcPts val="0"/>
              </a:spcAft>
              <a:buFontTx/>
              <a:buNone/>
              <a:defRPr sz="2000" b="1">
                <a:solidFill>
                  <a:schemeClr val="bg2">
                    <a:lumMod val="75000"/>
                    <a:lumOff val="25000"/>
                  </a:schemeClr>
                </a:solidFill>
              </a:defRPr>
            </a:lvl1pPr>
            <a:lvl2pPr>
              <a:spcAft>
                <a:spcPts val="0"/>
              </a:spcAft>
              <a:defRPr>
                <a:solidFill>
                  <a:schemeClr val="bg2">
                    <a:lumMod val="75000"/>
                    <a:lumOff val="25000"/>
                  </a:schemeClr>
                </a:solidFill>
              </a:defRPr>
            </a:lvl2pPr>
            <a:lvl3pPr>
              <a:spcAft>
                <a:spcPts val="0"/>
              </a:spcAft>
              <a:buFont typeface="Arial" pitchFamily="34" charset="0"/>
              <a:buChar char="•"/>
              <a:defRPr>
                <a:solidFill>
                  <a:schemeClr val="bg2">
                    <a:lumMod val="75000"/>
                    <a:lumOff val="25000"/>
                  </a:schemeClr>
                </a:solidFill>
              </a:defRPr>
            </a:lvl3pPr>
            <a:lvl4pPr>
              <a:spcAft>
                <a:spcPts val="0"/>
              </a:spcAft>
              <a:defRPr>
                <a:solidFill>
                  <a:schemeClr val="bg2">
                    <a:lumMod val="75000"/>
                    <a:lumOff val="25000"/>
                  </a:schemeClr>
                </a:solidFill>
              </a:defRPr>
            </a:lvl4pPr>
            <a:lvl5pPr>
              <a:spcBef>
                <a:spcPts val="0"/>
              </a:spcBef>
              <a:buClr>
                <a:srgbClr val="005099"/>
              </a:buClr>
              <a:buFont typeface="Wingdings" pitchFamily="2" charset="2"/>
              <a:buChar char="§"/>
              <a:defRPr sz="1600">
                <a:solidFill>
                  <a:schemeClr val="bg2">
                    <a:lumMod val="75000"/>
                    <a:lumOff val="25000"/>
                  </a:schemeClr>
                </a:solidFill>
                <a:latin typeface="+mn-lt"/>
              </a:defRPr>
            </a:lvl5pPr>
          </a:lstStyle>
          <a:p>
            <a:pPr lvl="0"/>
            <a:r>
              <a:rPr lang="en-US"/>
              <a:t>Click to edit Master text</a:t>
            </a:r>
          </a:p>
        </p:txBody>
      </p:sp>
      <p:sp>
        <p:nvSpPr>
          <p:cNvPr id="16" name="Text Placeholder 12"/>
          <p:cNvSpPr>
            <a:spLocks noGrp="1"/>
          </p:cNvSpPr>
          <p:nvPr>
            <p:ph type="body" sz="quarter" idx="10" hasCustomPrompt="1"/>
          </p:nvPr>
        </p:nvSpPr>
        <p:spPr>
          <a:xfrm>
            <a:off x="5588000" y="5257800"/>
            <a:ext cx="6096000" cy="914400"/>
          </a:xfrm>
          <a:solidFill>
            <a:srgbClr val="2171BD"/>
          </a:solidFill>
        </p:spPr>
        <p:txBody>
          <a:bodyPr anchor="ctr" anchorCtr="0">
            <a:normAutofit/>
          </a:bodyPr>
          <a:lstStyle>
            <a:lvl1pPr algn="ctr">
              <a:buFontTx/>
              <a:buNone/>
              <a:defRPr sz="1800" b="1" baseline="0">
                <a:solidFill>
                  <a:schemeClr val="tx1"/>
                </a:solidFill>
              </a:defRPr>
            </a:lvl1pPr>
          </a:lstStyle>
          <a:p>
            <a:pPr lvl="0"/>
            <a:r>
              <a:rPr lang="en-US"/>
              <a:t>Type take-away message here.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001" y="6181343"/>
            <a:ext cx="1787448" cy="431751"/>
          </a:xfrm>
          <a:prstGeom prst="rect">
            <a:avLst/>
          </a:prstGeom>
        </p:spPr>
      </p:pic>
      <p:sp>
        <p:nvSpPr>
          <p:cNvPr id="15" name="Rectangle 26">
            <a:extLst>
              <a:ext uri="{FF2B5EF4-FFF2-40B4-BE49-F238E27FC236}">
                <a16:creationId xmlns:a16="http://schemas.microsoft.com/office/drawing/2014/main" id="{CE551A3F-37C5-4385-B270-5644759ED1C6}"/>
              </a:ext>
            </a:extLst>
          </p:cNvPr>
          <p:cNvSpPr>
            <a:spLocks noChangeArrowheads="1"/>
          </p:cNvSpPr>
          <p:nvPr userDrawn="1"/>
        </p:nvSpPr>
        <p:spPr bwMode="white">
          <a:xfrm>
            <a:off x="6197600" y="76200"/>
            <a:ext cx="5486400" cy="153888"/>
          </a:xfrm>
          <a:prstGeom prst="rect">
            <a:avLst/>
          </a:prstGeom>
          <a:noFill/>
          <a:ln w="9525">
            <a:noFill/>
            <a:miter lim="800000"/>
            <a:headEnd/>
            <a:tailEnd/>
          </a:ln>
        </p:spPr>
        <p:txBody>
          <a:bodyPr lIns="0" tIns="0" rIns="0" bIns="0">
            <a:noAutofit/>
          </a:bodyPr>
          <a:lstStyle/>
          <a:p>
            <a:pPr algn="r">
              <a:spcBef>
                <a:spcPct val="50000"/>
              </a:spcBef>
            </a:pPr>
            <a:r>
              <a:rPr lang="en-US" sz="1000">
                <a:solidFill>
                  <a:schemeClr val="tx1"/>
                </a:solidFill>
                <a:cs typeface="Arial" charset="0"/>
              </a:rPr>
              <a:t>© 2024</a:t>
            </a:r>
            <a:r>
              <a:rPr lang="en-US" sz="1000" baseline="0">
                <a:solidFill>
                  <a:schemeClr val="tx1"/>
                </a:solidFill>
                <a:cs typeface="Arial" charset="0"/>
              </a:rPr>
              <a:t> </a:t>
            </a:r>
            <a:r>
              <a:rPr lang="en-US" sz="1000">
                <a:solidFill>
                  <a:schemeClr val="tx1"/>
                </a:solidFill>
                <a:cs typeface="Arial" charset="0"/>
              </a:rPr>
              <a:t>Westinghouse Electric Company LLC. All Rights Reserved.</a:t>
            </a:r>
          </a:p>
        </p:txBody>
      </p:sp>
    </p:spTree>
    <p:extLst>
      <p:ext uri="{BB962C8B-B14F-4D97-AF65-F5344CB8AC3E}">
        <p14:creationId xmlns:p14="http://schemas.microsoft.com/office/powerpoint/2010/main" val="2723053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s &amp;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508000" y="1419226"/>
            <a:ext cx="11176000" cy="4524375"/>
          </a:xfrm>
        </p:spPr>
        <p:txBody>
          <a:bodyPr/>
          <a:lstStyle/>
          <a:p>
            <a:endParaRPr lang="en-US"/>
          </a:p>
        </p:txBody>
      </p:sp>
      <p:sp>
        <p:nvSpPr>
          <p:cNvPr id="7" name="Text Placeholder 12"/>
          <p:cNvSpPr>
            <a:spLocks noGrp="1"/>
          </p:cNvSpPr>
          <p:nvPr>
            <p:ph type="body" sz="quarter" idx="11" hasCustomPrompt="1"/>
          </p:nvPr>
        </p:nvSpPr>
        <p:spPr>
          <a:xfrm>
            <a:off x="5588000" y="5257800"/>
            <a:ext cx="6096000" cy="914400"/>
          </a:xfrm>
          <a:solidFill>
            <a:srgbClr val="2171BD"/>
          </a:solidFill>
        </p:spPr>
        <p:txBody>
          <a:bodyPr anchor="ctr" anchorCtr="0">
            <a:normAutofit/>
          </a:bodyPr>
          <a:lstStyle>
            <a:lvl1pPr algn="ctr">
              <a:buFontTx/>
              <a:buNone/>
              <a:defRPr sz="1800" b="1" baseline="0">
                <a:solidFill>
                  <a:schemeClr val="tx1"/>
                </a:solidFill>
              </a:defRPr>
            </a:lvl1pPr>
          </a:lstStyle>
          <a:p>
            <a:pPr lvl="0"/>
            <a:r>
              <a:rPr lang="en-US"/>
              <a:t>Type take-away message here.</a:t>
            </a:r>
          </a:p>
        </p:txBody>
      </p:sp>
    </p:spTree>
    <p:extLst>
      <p:ext uri="{BB962C8B-B14F-4D97-AF65-F5344CB8AC3E}">
        <p14:creationId xmlns:p14="http://schemas.microsoft.com/office/powerpoint/2010/main" val="3612259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rgbClr val="25346A"/>
        </a:solidFill>
        <a:effectLst/>
      </p:bgPr>
    </p:bg>
    <p:spTree>
      <p:nvGrpSpPr>
        <p:cNvPr id="1" name=""/>
        <p:cNvGrpSpPr/>
        <p:nvPr/>
      </p:nvGrpSpPr>
      <p:grpSpPr>
        <a:xfrm>
          <a:off x="0" y="0"/>
          <a:ext cx="0" cy="0"/>
          <a:chOff x="0" y="0"/>
          <a:chExt cx="0" cy="0"/>
        </a:xfrm>
      </p:grpSpPr>
      <p:sp>
        <p:nvSpPr>
          <p:cNvPr id="310275" name="Rectangle 3"/>
          <p:cNvSpPr>
            <a:spLocks noGrp="1" noChangeArrowheads="1"/>
          </p:cNvSpPr>
          <p:nvPr>
            <p:ph type="subTitle" idx="1" hasCustomPrompt="1"/>
          </p:nvPr>
        </p:nvSpPr>
        <p:spPr>
          <a:xfrm>
            <a:off x="508000" y="3429000"/>
            <a:ext cx="11176000" cy="2286000"/>
          </a:xfrm>
        </p:spPr>
        <p:txBody>
          <a:bodyPr>
            <a:noAutofit/>
          </a:bodyPr>
          <a:lstStyle>
            <a:lvl1pPr marL="0" indent="0">
              <a:buFont typeface="Arial" charset="0"/>
              <a:buNone/>
              <a:defRPr>
                <a:solidFill>
                  <a:srgbClr val="7FC349"/>
                </a:solidFill>
              </a:defRPr>
            </a:lvl1pPr>
            <a:lvl2pPr marL="0" indent="0">
              <a:buFontTx/>
              <a:buNone/>
              <a:defRPr sz="1800" i="1">
                <a:solidFill>
                  <a:srgbClr val="92D050"/>
                </a:solidFill>
              </a:defRPr>
            </a:lvl2pPr>
          </a:lstStyle>
          <a:p>
            <a:r>
              <a:rPr lang="en-US"/>
              <a:t>Breaker Sub-title</a:t>
            </a:r>
          </a:p>
        </p:txBody>
      </p:sp>
      <p:sp>
        <p:nvSpPr>
          <p:cNvPr id="16" name="Rectangle 24"/>
          <p:cNvSpPr>
            <a:spLocks noChangeArrowheads="1"/>
          </p:cNvSpPr>
          <p:nvPr userDrawn="1"/>
        </p:nvSpPr>
        <p:spPr bwMode="auto">
          <a:xfrm>
            <a:off x="508000" y="76200"/>
            <a:ext cx="6096000" cy="153888"/>
          </a:xfrm>
          <a:prstGeom prst="rect">
            <a:avLst/>
          </a:prstGeom>
          <a:noFill/>
          <a:ln w="9525">
            <a:noFill/>
            <a:miter lim="800000"/>
            <a:headEnd/>
            <a:tailEnd/>
          </a:ln>
        </p:spPr>
        <p:txBody>
          <a:bodyPr lIns="0" tIns="0" rIns="0" bIns="0">
            <a:noAutofit/>
          </a:bodyPr>
          <a:lstStyle/>
          <a:p>
            <a:pPr marL="236538" indent="-236538" defTabSz="681038" eaLnBrk="0" hangingPunct="0">
              <a:spcBef>
                <a:spcPct val="50000"/>
              </a:spcBef>
              <a:spcAft>
                <a:spcPts val="200"/>
              </a:spcAft>
              <a:buClr>
                <a:srgbClr val="FFD90F"/>
              </a:buClr>
              <a:buSzPct val="75000"/>
              <a:buFont typeface="Wingdings" pitchFamily="2" charset="2"/>
              <a:buNone/>
            </a:pPr>
            <a:r>
              <a:rPr lang="en-US" sz="1000">
                <a:solidFill>
                  <a:schemeClr val="tx1"/>
                </a:solidFill>
              </a:rPr>
              <a:t>Westinghouse Non-Proprietary Class 3</a:t>
            </a:r>
          </a:p>
        </p:txBody>
      </p:sp>
      <p:sp>
        <p:nvSpPr>
          <p:cNvPr id="19" name="Text Placeholder 18"/>
          <p:cNvSpPr>
            <a:spLocks noGrp="1"/>
          </p:cNvSpPr>
          <p:nvPr>
            <p:ph type="body" sz="quarter" idx="10" hasCustomPrompt="1"/>
          </p:nvPr>
        </p:nvSpPr>
        <p:spPr>
          <a:xfrm>
            <a:off x="508000" y="457200"/>
            <a:ext cx="11176000" cy="2971800"/>
          </a:xfrm>
        </p:spPr>
        <p:txBody>
          <a:bodyPr bIns="91440" anchor="b" anchorCtr="0">
            <a:noAutofit/>
          </a:bodyPr>
          <a:lstStyle>
            <a:lvl1pPr marL="0" indent="0">
              <a:buFontTx/>
              <a:buNone/>
              <a:defRPr sz="2800">
                <a:solidFill>
                  <a:schemeClr val="tx1"/>
                </a:solidFill>
              </a:defRPr>
            </a:lvl1pPr>
            <a:lvl2pPr marL="0" indent="0">
              <a:buFontTx/>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Breaker Title</a:t>
            </a:r>
          </a:p>
        </p:txBody>
      </p:sp>
      <p:sp>
        <p:nvSpPr>
          <p:cNvPr id="13" name="Rectangle 12"/>
          <p:cNvSpPr/>
          <p:nvPr userDrawn="1"/>
        </p:nvSpPr>
        <p:spPr bwMode="auto">
          <a:xfrm>
            <a:off x="0" y="5864772"/>
            <a:ext cx="12192000" cy="993228"/>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8" name="Rectangle 23"/>
          <p:cNvSpPr>
            <a:spLocks noChangeArrowheads="1"/>
          </p:cNvSpPr>
          <p:nvPr userDrawn="1"/>
        </p:nvSpPr>
        <p:spPr bwMode="auto">
          <a:xfrm>
            <a:off x="5668434" y="6477000"/>
            <a:ext cx="855133" cy="241300"/>
          </a:xfrm>
          <a:prstGeom prst="rect">
            <a:avLst/>
          </a:prstGeom>
          <a:noFill/>
          <a:ln w="12700">
            <a:noFill/>
            <a:miter lim="800000"/>
            <a:headEnd/>
            <a:tailEnd/>
          </a:ln>
        </p:spPr>
        <p:txBody>
          <a:bodyPr wrap="square" lIns="90488" tIns="44450" rIns="90488" bIns="44450">
            <a:spAutoFit/>
          </a:bodyPr>
          <a:lstStyle/>
          <a:p>
            <a:pPr algn="ctr" defTabSz="762000" eaLnBrk="0" hangingPunct="0"/>
            <a:fld id="{2C9E041E-4A24-4549-84BF-945504159839}" type="slidenum">
              <a:rPr lang="en-US" sz="1000">
                <a:solidFill>
                  <a:schemeClr val="bg2">
                    <a:lumMod val="75000"/>
                    <a:lumOff val="25000"/>
                  </a:schemeClr>
                </a:solidFill>
              </a:rPr>
              <a:pPr algn="ctr" defTabSz="762000" eaLnBrk="0" hangingPunct="0"/>
              <a:t>‹#›</a:t>
            </a:fld>
            <a:endParaRPr lang="en-US" sz="1000">
              <a:solidFill>
                <a:schemeClr val="bg2">
                  <a:lumMod val="75000"/>
                  <a:lumOff val="25000"/>
                </a:schemeClr>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001" y="6181343"/>
            <a:ext cx="1787448" cy="431751"/>
          </a:xfrm>
          <a:prstGeom prst="rect">
            <a:avLst/>
          </a:prstGeom>
        </p:spPr>
      </p:pic>
      <p:sp>
        <p:nvSpPr>
          <p:cNvPr id="10" name="Rectangle 26">
            <a:extLst>
              <a:ext uri="{FF2B5EF4-FFF2-40B4-BE49-F238E27FC236}">
                <a16:creationId xmlns:a16="http://schemas.microsoft.com/office/drawing/2014/main" id="{C3BAB39C-A184-4698-A161-CF294EEBBAB8}"/>
              </a:ext>
            </a:extLst>
          </p:cNvPr>
          <p:cNvSpPr>
            <a:spLocks noChangeArrowheads="1"/>
          </p:cNvSpPr>
          <p:nvPr userDrawn="1"/>
        </p:nvSpPr>
        <p:spPr bwMode="white">
          <a:xfrm>
            <a:off x="6197600" y="76200"/>
            <a:ext cx="5486400" cy="153888"/>
          </a:xfrm>
          <a:prstGeom prst="rect">
            <a:avLst/>
          </a:prstGeom>
          <a:noFill/>
          <a:ln w="9525">
            <a:noFill/>
            <a:miter lim="800000"/>
            <a:headEnd/>
            <a:tailEnd/>
          </a:ln>
        </p:spPr>
        <p:txBody>
          <a:bodyPr lIns="0" tIns="0" rIns="0" bIns="0">
            <a:noAutofit/>
          </a:bodyPr>
          <a:lstStyle/>
          <a:p>
            <a:pPr algn="r">
              <a:spcBef>
                <a:spcPct val="50000"/>
              </a:spcBef>
            </a:pPr>
            <a:r>
              <a:rPr lang="en-US" sz="1000">
                <a:solidFill>
                  <a:schemeClr val="tx1"/>
                </a:solidFill>
                <a:cs typeface="Arial" charset="0"/>
              </a:rPr>
              <a:t>© 2024</a:t>
            </a:r>
            <a:r>
              <a:rPr lang="en-US" sz="1000" baseline="0">
                <a:solidFill>
                  <a:schemeClr val="tx1"/>
                </a:solidFill>
                <a:cs typeface="Arial" charset="0"/>
              </a:rPr>
              <a:t> </a:t>
            </a:r>
            <a:r>
              <a:rPr lang="en-US" sz="1000">
                <a:solidFill>
                  <a:schemeClr val="tx1"/>
                </a:solidFill>
                <a:cs typeface="Arial" charset="0"/>
              </a:rPr>
              <a:t>Westinghouse Electric Company LLC. All Rights Reserved.</a:t>
            </a:r>
          </a:p>
        </p:txBody>
      </p:sp>
    </p:spTree>
    <p:extLst>
      <p:ext uri="{BB962C8B-B14F-4D97-AF65-F5344CB8AC3E}">
        <p14:creationId xmlns:p14="http://schemas.microsoft.com/office/powerpoint/2010/main" val="406402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885A-5860-4226-A0C5-39D6FB009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C243F3-BF53-4B5F-B870-20C8A256DD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B4EBCF-7B37-47D0-A67D-03D2B5AFFA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BF700-8D93-4BBA-B22B-7914E566F30C}"/>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6" name="Footer Placeholder 5">
            <a:extLst>
              <a:ext uri="{FF2B5EF4-FFF2-40B4-BE49-F238E27FC236}">
                <a16:creationId xmlns:a16="http://schemas.microsoft.com/office/drawing/2014/main" id="{E36C1B4C-5E1C-4659-A13F-5FA66372D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32B530-0C56-457A-8B72-4BE8AC1EED92}"/>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3734710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90196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5" name="Rectangle 4">
            <a:extLst>
              <a:ext uri="{FF2B5EF4-FFF2-40B4-BE49-F238E27FC236}">
                <a16:creationId xmlns:a16="http://schemas.microsoft.com/office/drawing/2014/main" id="{0E62517E-2879-9EDD-7E81-F27128EB709B}"/>
              </a:ext>
            </a:extLst>
          </p:cNvPr>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pic>
        <p:nvPicPr>
          <p:cNvPr id="6" name="Picture 5">
            <a:extLst>
              <a:ext uri="{FF2B5EF4-FFF2-40B4-BE49-F238E27FC236}">
                <a16:creationId xmlns:a16="http://schemas.microsoft.com/office/drawing/2014/main" id="{D54A918C-94A8-4E7C-57EA-63FE41606A3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7" name="TitleAndEndImages">
            <a:extLst>
              <a:ext uri="{FF2B5EF4-FFF2-40B4-BE49-F238E27FC236}">
                <a16:creationId xmlns:a16="http://schemas.microsoft.com/office/drawing/2014/main" id="{426CC5AA-0022-CFF7-6052-F25C28C5AE16}"/>
              </a:ext>
            </a:extLst>
          </p:cNvPr>
          <p:cNvPicPr>
            <a:picLocks noChangeAspect="1"/>
          </p:cNvPicPr>
          <p:nvPr userDrawn="1">
            <p:custDataLst>
              <p:tags r:id="rId3"/>
            </p:custDataLst>
          </p:nvPr>
        </p:nvPicPr>
        <p:blipFill rotWithShape="1">
          <a:blip r:embed="rId8" cstate="email">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9" name="Rectangle 8">
            <a:extLst>
              <a:ext uri="{FF2B5EF4-FFF2-40B4-BE49-F238E27FC236}">
                <a16:creationId xmlns:a16="http://schemas.microsoft.com/office/drawing/2014/main" id="{96051370-39F4-506A-3A48-CD3F2BF5064B}"/>
              </a:ext>
            </a:extLst>
          </p:cNvPr>
          <p:cNvSpPr/>
          <p:nvPr userDrawn="1"/>
        </p:nvSpPr>
        <p:spPr bwMode="black">
          <a:xfrm>
            <a:off x="630936" y="626200"/>
            <a:ext cx="8125200" cy="5529600"/>
          </a:xfrm>
          <a:prstGeom prst="rect">
            <a:avLst/>
          </a:prstGeom>
          <a:gradFill flip="none" rotWithShape="1">
            <a:gsLst>
              <a:gs pos="0">
                <a:schemeClr val="tx2">
                  <a:alpha val="81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US" sz="2000">
              <a:solidFill>
                <a:prstClr val="white"/>
              </a:solidFill>
              <a:latin typeface="+mn-lt"/>
              <a:ea typeface="+mn-ea"/>
              <a:cs typeface="+mn-cs"/>
              <a:sym typeface="Trebuchet MS" panose="020B0603020202020204" pitchFamily="34" charset="0"/>
            </a:endParaRPr>
          </a:p>
        </p:txBody>
      </p:sp>
      <p:sp>
        <p:nvSpPr>
          <p:cNvPr id="10" name="Text Placeholder 6">
            <a:extLst>
              <a:ext uri="{FF2B5EF4-FFF2-40B4-BE49-F238E27FC236}">
                <a16:creationId xmlns:a16="http://schemas.microsoft.com/office/drawing/2014/main" id="{74685021-9C7C-B754-D80C-A4EE14C12188}"/>
              </a:ext>
            </a:extLst>
          </p:cNvPr>
          <p:cNvSpPr>
            <a:spLocks noGrp="1"/>
          </p:cNvSpPr>
          <p:nvPr>
            <p:ph type="body" sz="quarter" idx="12" hasCustomPrompt="1"/>
          </p:nvPr>
        </p:nvSpPr>
        <p:spPr bwMode="black">
          <a:xfrm>
            <a:off x="1117415" y="6207842"/>
            <a:ext cx="6868800" cy="327148"/>
          </a:xfrm>
          <a:prstGeom prst="rect">
            <a:avLst/>
          </a:prstGeom>
          <a:noFill/>
        </p:spPr>
        <p:txBody>
          <a:bodyPr anchor="ctr"/>
          <a:lstStyle>
            <a:lvl1pPr algn="l" rtl="0">
              <a:lnSpc>
                <a:spcPct val="110000"/>
              </a:lnSpc>
              <a:buNone/>
              <a:defRPr sz="1200" b="1" cap="all" baseline="0">
                <a:solidFill>
                  <a:schemeClr val="accent5"/>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11" name="Subtitle 2">
            <a:extLst>
              <a:ext uri="{FF2B5EF4-FFF2-40B4-BE49-F238E27FC236}">
                <a16:creationId xmlns:a16="http://schemas.microsoft.com/office/drawing/2014/main" id="{8648CF5F-432C-90D5-7553-170F37F5E4CC}"/>
              </a:ext>
            </a:extLst>
          </p:cNvPr>
          <p:cNvSpPr>
            <a:spLocks noGrp="1"/>
          </p:cNvSpPr>
          <p:nvPr>
            <p:ph type="subTitle" idx="1" hasCustomPrompt="1"/>
          </p:nvPr>
        </p:nvSpPr>
        <p:spPr bwMode="white">
          <a:xfrm>
            <a:off x="1117415" y="5495706"/>
            <a:ext cx="6868800" cy="436195"/>
          </a:xfrm>
          <a:prstGeom prst="rect">
            <a:avLst/>
          </a:prstGeom>
        </p:spPr>
        <p:txBody>
          <a:bodyPr anchor="ctr"/>
          <a:lstStyle>
            <a:lvl1pPr marL="0" indent="0" algn="l" rtl="0">
              <a:lnSpc>
                <a:spcPct val="110000"/>
              </a:lnSpc>
              <a:buNone/>
              <a:defRPr sz="16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12" name="Title 1">
            <a:extLst>
              <a:ext uri="{FF2B5EF4-FFF2-40B4-BE49-F238E27FC236}">
                <a16:creationId xmlns:a16="http://schemas.microsoft.com/office/drawing/2014/main" id="{7D14A991-7D1B-5600-F135-300BC6D26851}"/>
              </a:ext>
            </a:extLst>
          </p:cNvPr>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rtl="0">
              <a:lnSpc>
                <a:spcPct val="93000"/>
              </a:lnSpc>
              <a:defRPr sz="5400" baseline="0">
                <a:solidFill>
                  <a:schemeClr val="bg1"/>
                </a:solidFill>
                <a:latin typeface="+mj-lt"/>
                <a:ea typeface="+mj-ea"/>
                <a:cs typeface="+mj-cs"/>
                <a:sym typeface="Trebuchet MS" panose="020B0603020202020204" pitchFamily="34" charset="0"/>
              </a:defRPr>
            </a:lvl1pPr>
          </a:lstStyle>
          <a:p>
            <a:r>
              <a:rPr lang="en-US"/>
              <a:t>Title in Title Case</a:t>
            </a:r>
          </a:p>
        </p:txBody>
      </p:sp>
      <p:pic>
        <p:nvPicPr>
          <p:cNvPr id="16" name="Picture 48">
            <a:extLst>
              <a:ext uri="{FF2B5EF4-FFF2-40B4-BE49-F238E27FC236}">
                <a16:creationId xmlns:a16="http://schemas.microsoft.com/office/drawing/2014/main" id="{EF85B2BC-C575-7A1D-70E0-E0A0471FA982}"/>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9055928" y="5576995"/>
            <a:ext cx="2489200" cy="7098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7CF3C0BA-AA6F-F580-6FD9-277D26B7067C}"/>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2889410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95343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5" name="Picture 4">
            <a:extLst>
              <a:ext uri="{FF2B5EF4-FFF2-40B4-BE49-F238E27FC236}">
                <a16:creationId xmlns:a16="http://schemas.microsoft.com/office/drawing/2014/main" id="{9BC99F1B-73A8-7B20-3F04-EC667EDD88C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50" y="0"/>
            <a:ext cx="12192000" cy="6858000"/>
          </a:xfrm>
          <a:prstGeom prst="rect">
            <a:avLst/>
          </a:prstGeom>
        </p:spPr>
      </p:pic>
      <p:pic>
        <p:nvPicPr>
          <p:cNvPr id="6" name="Picture 5">
            <a:extLst>
              <a:ext uri="{FF2B5EF4-FFF2-40B4-BE49-F238E27FC236}">
                <a16:creationId xmlns:a16="http://schemas.microsoft.com/office/drawing/2014/main" id="{1AA3BE79-600A-1E62-D77B-9A2E0DD34F63}"/>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4556147" y="4759849"/>
            <a:ext cx="3067006" cy="738738"/>
          </a:xfrm>
          <a:prstGeom prst="rect">
            <a:avLst/>
          </a:prstGeom>
        </p:spPr>
      </p:pic>
      <p:sp>
        <p:nvSpPr>
          <p:cNvPr id="8" name="Text Placeholder 7">
            <a:extLst>
              <a:ext uri="{FF2B5EF4-FFF2-40B4-BE49-F238E27FC236}">
                <a16:creationId xmlns:a16="http://schemas.microsoft.com/office/drawing/2014/main" id="{5735F883-FD85-3633-151E-F950CDB22EB3}"/>
              </a:ext>
            </a:extLst>
          </p:cNvPr>
          <p:cNvSpPr>
            <a:spLocks noGrp="1"/>
          </p:cNvSpPr>
          <p:nvPr>
            <p:ph type="body" sz="quarter" idx="10" hasCustomPrompt="1"/>
          </p:nvPr>
        </p:nvSpPr>
        <p:spPr>
          <a:xfrm>
            <a:off x="1899274" y="1074283"/>
            <a:ext cx="8380752" cy="1465262"/>
          </a:xfrm>
        </p:spPr>
        <p:txBody>
          <a:bodyPr anchor="ctr"/>
          <a:lstStyle>
            <a:lvl1pPr marL="0" indent="0" algn="ctr" rtl="0">
              <a:lnSpc>
                <a:spcPct val="100000"/>
              </a:lnSpc>
              <a:spcBef>
                <a:spcPts val="0"/>
              </a:spcBef>
              <a:spcAft>
                <a:spcPts val="0"/>
              </a:spcAft>
              <a:buFont typeface="Trebuchet MS" panose="020B0603020202020204" pitchFamily="34" charset="0"/>
              <a:buChar char="​"/>
              <a:defRPr sz="6600">
                <a:solidFill>
                  <a:srgbClr val="FFFFFF"/>
                </a:solidFill>
                <a:latin typeface="+mn-lt"/>
                <a:ea typeface="+mn-ea"/>
                <a:cs typeface="+mn-cs"/>
              </a:defRPr>
            </a:lvl1pPr>
          </a:lstStyle>
          <a:p>
            <a:pPr lvl="0"/>
            <a:r>
              <a:rPr lang="en-US"/>
              <a:t>Click to add title</a:t>
            </a:r>
          </a:p>
        </p:txBody>
      </p:sp>
      <p:sp>
        <p:nvSpPr>
          <p:cNvPr id="9" name="Text Placeholder 7">
            <a:extLst>
              <a:ext uri="{FF2B5EF4-FFF2-40B4-BE49-F238E27FC236}">
                <a16:creationId xmlns:a16="http://schemas.microsoft.com/office/drawing/2014/main" id="{6871B95F-861A-E036-6FE7-629A4A0CA4DB}"/>
              </a:ext>
            </a:extLst>
          </p:cNvPr>
          <p:cNvSpPr>
            <a:spLocks noGrp="1"/>
          </p:cNvSpPr>
          <p:nvPr>
            <p:ph type="body" sz="quarter" idx="11" hasCustomPrompt="1"/>
          </p:nvPr>
        </p:nvSpPr>
        <p:spPr>
          <a:xfrm>
            <a:off x="1899274" y="2768939"/>
            <a:ext cx="8380752" cy="961231"/>
          </a:xfrm>
        </p:spPr>
        <p:txBody>
          <a:bodyPr anchor="ctr"/>
          <a:lstStyle>
            <a:lvl1pPr marL="0" indent="0" algn="ctr" rtl="0">
              <a:lnSpc>
                <a:spcPct val="100000"/>
              </a:lnSpc>
              <a:spcBef>
                <a:spcPts val="0"/>
              </a:spcBef>
              <a:spcAft>
                <a:spcPts val="0"/>
              </a:spcAft>
              <a:buFont typeface="Trebuchet MS" panose="020B0603020202020204" pitchFamily="34" charset="0"/>
              <a:buChar char="​"/>
              <a:defRPr sz="4400">
                <a:solidFill>
                  <a:srgbClr val="FFFFFF"/>
                </a:solidFill>
                <a:latin typeface="+mn-lt"/>
                <a:ea typeface="+mn-ea"/>
                <a:cs typeface="+mn-cs"/>
              </a:defRPr>
            </a:lvl1pPr>
          </a:lstStyle>
          <a:p>
            <a:pPr lvl="0"/>
            <a:r>
              <a:rPr lang="en-US"/>
              <a:t>Click to add Subtitle</a:t>
            </a:r>
          </a:p>
        </p:txBody>
      </p:sp>
      <p:sp>
        <p:nvSpPr>
          <p:cNvPr id="12" name="TextBox 11">
            <a:extLst>
              <a:ext uri="{FF2B5EF4-FFF2-40B4-BE49-F238E27FC236}">
                <a16:creationId xmlns:a16="http://schemas.microsoft.com/office/drawing/2014/main" id="{ADD094B1-985C-9FB3-504F-DA5B99A27E5C}"/>
              </a:ext>
            </a:extLst>
          </p:cNvPr>
          <p:cNvSpPr txBox="1"/>
          <p:nvPr userDrawn="1"/>
        </p:nvSpPr>
        <p:spPr>
          <a:xfrm>
            <a:off x="154112" y="6458910"/>
            <a:ext cx="6102848" cy="215444"/>
          </a:xfrm>
          <a:prstGeom prst="rect">
            <a:avLst/>
          </a:prstGeom>
          <a:noFill/>
        </p:spPr>
        <p:txBody>
          <a:bodyPr wrap="square">
            <a:spAutoFit/>
          </a:bodyPr>
          <a:lstStyle/>
          <a:p>
            <a:pPr rtl="0">
              <a:spcBef>
                <a:spcPct val="50000"/>
              </a:spcBef>
            </a:pPr>
            <a:r>
              <a:rPr lang="en-US" sz="800">
                <a:solidFill>
                  <a:schemeClr val="bg1"/>
                </a:solidFill>
                <a:latin typeface="+mn-lt"/>
                <a:ea typeface="+mn-ea"/>
                <a:cs typeface="+mn-cs"/>
              </a:rPr>
              <a:t>Westinghouse Proprietary Class 2  |  © 2025 Westinghouse Electric Company LLC. All Rights Reserved.</a:t>
            </a:r>
          </a:p>
        </p:txBody>
      </p:sp>
      <p:sp>
        <p:nvSpPr>
          <p:cNvPr id="13" name="Rectangle 12">
            <a:extLst>
              <a:ext uri="{FF2B5EF4-FFF2-40B4-BE49-F238E27FC236}">
                <a16:creationId xmlns:a16="http://schemas.microsoft.com/office/drawing/2014/main" id="{AF476973-EB70-CC87-00F9-A48E7B8B31AE}"/>
              </a:ext>
            </a:extLst>
          </p:cNvPr>
          <p:cNvSpPr/>
          <p:nvPr userDrawn="1"/>
        </p:nvSpPr>
        <p:spPr>
          <a:xfrm>
            <a:off x="6792686" y="6366577"/>
            <a:ext cx="5232475" cy="553998"/>
          </a:xfrm>
          <a:prstGeom prst="rect">
            <a:avLst/>
          </a:prstGeom>
        </p:spPr>
        <p:txBody>
          <a:bodyPr wrap="square">
            <a:spAutoFit/>
          </a:bodyPr>
          <a:lstStyle/>
          <a:p>
            <a:pPr marL="0" marR="0" algn="r" rtl="0">
              <a:spcBef>
                <a:spcPts val="0"/>
              </a:spcBef>
              <a:spcAft>
                <a:spcPts val="0"/>
              </a:spcAft>
            </a:pPr>
            <a:r>
              <a:rPr lang="en-US" sz="1000" i="0">
                <a:solidFill>
                  <a:schemeClr val="bg2"/>
                </a:solidFill>
                <a:effectLst/>
                <a:latin typeface="+mn-lt"/>
                <a:ea typeface="+mn-ea"/>
                <a:cs typeface="+mn-cs"/>
              </a:rPr>
              <a:t>Information included in this material is proprietary and confidential and cannot be disclosed or used for any reason beyond the intended purpose without the prior written consent of Westinghouse Electric Company LLC</a:t>
            </a:r>
          </a:p>
        </p:txBody>
      </p:sp>
    </p:spTree>
    <p:extLst>
      <p:ext uri="{BB962C8B-B14F-4D97-AF65-F5344CB8AC3E}">
        <p14:creationId xmlns:p14="http://schemas.microsoft.com/office/powerpoint/2010/main" val="92993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31093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ADD094B1-985C-9FB3-504F-DA5B99A27E5C}"/>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7" name="Rectangle 6">
            <a:extLst>
              <a:ext uri="{FF2B5EF4-FFF2-40B4-BE49-F238E27FC236}">
                <a16:creationId xmlns:a16="http://schemas.microsoft.com/office/drawing/2014/main" id="{CFA6F08E-8A41-4F1F-C402-4231E2E05EDE}"/>
              </a:ext>
            </a:extLst>
          </p:cNvPr>
          <p:cNvSpPr/>
          <p:nvPr userDrawn="1"/>
        </p:nvSpPr>
        <p:spPr>
          <a:xfrm>
            <a:off x="0" y="1047751"/>
            <a:ext cx="12192000" cy="4410788"/>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a:solidFill>
                <a:srgbClr val="FFFFFF"/>
              </a:solidFill>
            </a:endParaRPr>
          </a:p>
        </p:txBody>
      </p:sp>
      <p:sp>
        <p:nvSpPr>
          <p:cNvPr id="8" name="Text Placeholder 7">
            <a:extLst>
              <a:ext uri="{FF2B5EF4-FFF2-40B4-BE49-F238E27FC236}">
                <a16:creationId xmlns:a16="http://schemas.microsoft.com/office/drawing/2014/main" id="{5735F883-FD85-3633-151E-F950CDB22EB3}"/>
              </a:ext>
            </a:extLst>
          </p:cNvPr>
          <p:cNvSpPr>
            <a:spLocks noGrp="1"/>
          </p:cNvSpPr>
          <p:nvPr>
            <p:ph type="body" sz="quarter" idx="10" hasCustomPrompt="1"/>
          </p:nvPr>
        </p:nvSpPr>
        <p:spPr>
          <a:xfrm>
            <a:off x="634289" y="2405445"/>
            <a:ext cx="5203787" cy="513566"/>
          </a:xfrm>
        </p:spPr>
        <p:txBody>
          <a:bodyPr anchor="ctr"/>
          <a:lstStyle>
            <a:lvl1pPr marL="0" indent="0" algn="l" rtl="0">
              <a:lnSpc>
                <a:spcPct val="100000"/>
              </a:lnSpc>
              <a:spcBef>
                <a:spcPts val="0"/>
              </a:spcBef>
              <a:spcAft>
                <a:spcPts val="0"/>
              </a:spcAft>
              <a:buFont typeface="Trebuchet MS" panose="020B0603020202020204" pitchFamily="34" charset="0"/>
              <a:buChar char="​"/>
              <a:defRPr sz="3600" b="1">
                <a:solidFill>
                  <a:srgbClr val="FFFFFF"/>
                </a:solidFill>
                <a:latin typeface="+mn-lt"/>
                <a:ea typeface="+mn-ea"/>
                <a:cs typeface="+mn-cs"/>
              </a:defRPr>
            </a:lvl1pPr>
          </a:lstStyle>
          <a:p>
            <a:pPr lvl="0"/>
            <a:r>
              <a:rPr lang="en-US"/>
              <a:t>Click to add title</a:t>
            </a:r>
          </a:p>
        </p:txBody>
      </p:sp>
      <p:cxnSp>
        <p:nvCxnSpPr>
          <p:cNvPr id="11" name="Straight Connector 10">
            <a:extLst>
              <a:ext uri="{FF2B5EF4-FFF2-40B4-BE49-F238E27FC236}">
                <a16:creationId xmlns:a16="http://schemas.microsoft.com/office/drawing/2014/main" id="{60163951-C9DD-C9A8-34AF-0662D8618B10}"/>
              </a:ext>
            </a:extLst>
          </p:cNvPr>
          <p:cNvCxnSpPr/>
          <p:nvPr userDrawn="1"/>
        </p:nvCxnSpPr>
        <p:spPr>
          <a:xfrm>
            <a:off x="634289" y="3113724"/>
            <a:ext cx="11557711" cy="0"/>
          </a:xfrm>
          <a:prstGeom prst="line">
            <a:avLst/>
          </a:prstGeom>
          <a:ln w="9525">
            <a:solidFill>
              <a:schemeClr val="accent1"/>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7A98977C-3541-C40D-771A-1269E84C53C8}"/>
              </a:ext>
            </a:extLst>
          </p:cNvPr>
          <p:cNvSpPr>
            <a:spLocks noGrp="1"/>
          </p:cNvSpPr>
          <p:nvPr>
            <p:ph type="body" sz="quarter" idx="12" hasCustomPrompt="1"/>
          </p:nvPr>
        </p:nvSpPr>
        <p:spPr bwMode="black">
          <a:xfrm>
            <a:off x="634289" y="3308437"/>
            <a:ext cx="1941645" cy="327148"/>
          </a:xfrm>
          <a:prstGeom prst="rect">
            <a:avLst/>
          </a:prstGeom>
          <a:noFill/>
        </p:spPr>
        <p:txBody>
          <a:bodyPr anchor="ctr"/>
          <a:lstStyle>
            <a:lvl1pPr algn="l" rtl="0">
              <a:lnSpc>
                <a:spcPct val="110000"/>
              </a:lnSpc>
              <a:buNone/>
              <a:defRPr sz="1200" b="0" cap="all" baseline="0">
                <a:solidFill>
                  <a:schemeClr val="accent4"/>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a:t>
            </a:r>
          </a:p>
        </p:txBody>
      </p:sp>
      <p:sp>
        <p:nvSpPr>
          <p:cNvPr id="23" name="TextBox 22">
            <a:extLst>
              <a:ext uri="{FF2B5EF4-FFF2-40B4-BE49-F238E27FC236}">
                <a16:creationId xmlns:a16="http://schemas.microsoft.com/office/drawing/2014/main" id="{6BC96A57-6A9A-E395-2212-6142ED815018}"/>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24" name="Straight Connector 23">
            <a:extLst>
              <a:ext uri="{FF2B5EF4-FFF2-40B4-BE49-F238E27FC236}">
                <a16:creationId xmlns:a16="http://schemas.microsoft.com/office/drawing/2014/main" id="{2465045A-E37A-D0A0-3D5F-FF7C8BD44380}"/>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descr="Shaping Tomorrow's Energy | Westinghouse Electric Company">
            <a:extLst>
              <a:ext uri="{FF2B5EF4-FFF2-40B4-BE49-F238E27FC236}">
                <a16:creationId xmlns:a16="http://schemas.microsoft.com/office/drawing/2014/main" id="{9819C2F0-6C69-9890-1019-B20D4BF2999E}"/>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B4D284E2-BE69-EA40-B88F-BAF30DC298D7}"/>
              </a:ext>
            </a:extLst>
          </p:cNvPr>
          <p:cNvSpPr txBox="1">
            <a:spLocks/>
          </p:cNvSpPr>
          <p:nvPr userDrawn="1"/>
        </p:nvSpPr>
        <p:spPr>
          <a:xfrm>
            <a:off x="3409119" y="-26391"/>
            <a:ext cx="1818849" cy="37513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cxnSp>
        <p:nvCxnSpPr>
          <p:cNvPr id="9" name="Straight Connector 8">
            <a:extLst>
              <a:ext uri="{FF2B5EF4-FFF2-40B4-BE49-F238E27FC236}">
                <a16:creationId xmlns:a16="http://schemas.microsoft.com/office/drawing/2014/main" id="{1D4D4A8C-123E-E868-9E87-C86DFE751E50}"/>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100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9E355EE-D59C-6220-AF15-2815F53B107B}"/>
              </a:ext>
            </a:extLst>
          </p:cNvPr>
          <p:cNvGraphicFramePr>
            <a:graphicFrameLocks noChangeAspect="1"/>
          </p:cNvGraphicFramePr>
          <p:nvPr userDrawn="1">
            <p:custDataLst>
              <p:tags r:id="rId1"/>
            </p:custDataLst>
            <p:extLst>
              <p:ext uri="{D42A27DB-BD31-4B8C-83A1-F6EECF244321}">
                <p14:modId xmlns:p14="http://schemas.microsoft.com/office/powerpoint/2010/main" val="2890065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29E355EE-D59C-6220-AF15-2815F53B10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hasCustomPrompt="1"/>
          </p:nvPr>
        </p:nvSpPr>
        <p:spPr>
          <a:xfrm>
            <a:off x="630000" y="540385"/>
            <a:ext cx="10933200" cy="713867"/>
          </a:xfrm>
          <a:prstGeom prst="rect">
            <a:avLst/>
          </a:prstGeom>
        </p:spPr>
        <p:txBody>
          <a:bodyPr vert="horz" wrap="square" lIns="0" tIns="0" rIns="0" bIns="0" anchor="t" anchorCtr="0">
            <a:no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cxnSp>
        <p:nvCxnSpPr>
          <p:cNvPr id="14" name="Straight Connector 13">
            <a:extLst>
              <a:ext uri="{FF2B5EF4-FFF2-40B4-BE49-F238E27FC236}">
                <a16:creationId xmlns:a16="http://schemas.microsoft.com/office/drawing/2014/main" id="{3FACDC0C-10F1-8959-4AE7-568B5D10341F}"/>
              </a:ext>
            </a:extLst>
          </p:cNvPr>
          <p:cNvCxnSpPr>
            <a:cxnSpLocks/>
          </p:cNvCxnSpPr>
          <p:nvPr userDrawn="1"/>
        </p:nvCxnSpPr>
        <p:spPr>
          <a:xfrm>
            <a:off x="628650" y="1355852"/>
            <a:ext cx="11563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65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3CB4D46-029B-B18B-95F9-8CBDED45D279}"/>
              </a:ext>
            </a:extLst>
          </p:cNvPr>
          <p:cNvGraphicFramePr>
            <a:graphicFrameLocks noChangeAspect="1"/>
          </p:cNvGraphicFramePr>
          <p:nvPr userDrawn="1">
            <p:custDataLst>
              <p:tags r:id="rId1"/>
            </p:custDataLst>
            <p:extLst>
              <p:ext uri="{D42A27DB-BD31-4B8C-83A1-F6EECF244321}">
                <p14:modId xmlns:p14="http://schemas.microsoft.com/office/powerpoint/2010/main" val="1088762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33CB4D46-029B-B18B-95F9-8CBDED45D2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540385"/>
            <a:ext cx="10933350" cy="713867"/>
          </a:xfrm>
          <a:prstGeom prst="rect">
            <a:avLst/>
          </a:prstGeom>
        </p:spPr>
        <p:txBody>
          <a:bodyPr vert="horz"/>
          <a:lstStyle>
            <a:lvl1pPr rtl="0">
              <a:defRPr sz="3400">
                <a:latin typeface="+mj-lt"/>
                <a:ea typeface="+mj-ea"/>
                <a:cs typeface="+mj-cs"/>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hasCustomPrompt="1"/>
          </p:nvPr>
        </p:nvSpPr>
        <p:spPr>
          <a:xfrm>
            <a:off x="629399" y="2085628"/>
            <a:ext cx="10933801" cy="4089131"/>
          </a:xfrm>
        </p:spPr>
        <p:txBody>
          <a:bodyPr/>
          <a:lstStyle>
            <a:lvl1pPr rtl="0">
              <a:lnSpc>
                <a:spcPct val="100000"/>
              </a:lnSpc>
              <a:spcBef>
                <a:spcPts val="0"/>
              </a:spcBef>
              <a:spcAft>
                <a:spcPts val="0"/>
              </a:spcAft>
              <a:defRPr sz="2000">
                <a:latin typeface="+mn-lt"/>
                <a:ea typeface="+mn-ea"/>
                <a:cs typeface="+mn-cs"/>
              </a:defRPr>
            </a:lvl1pPr>
            <a:lvl2pPr rtl="0">
              <a:lnSpc>
                <a:spcPct val="100000"/>
              </a:lnSpc>
              <a:spcBef>
                <a:spcPts val="0"/>
              </a:spcBef>
              <a:spcAft>
                <a:spcPts val="0"/>
              </a:spcAft>
              <a:defRPr sz="2000">
                <a:latin typeface="+mn-lt"/>
                <a:ea typeface="+mn-ea"/>
                <a:cs typeface="+mn-cs"/>
              </a:defRPr>
            </a:lvl2pPr>
            <a:lvl3pPr rtl="0">
              <a:lnSpc>
                <a:spcPct val="100000"/>
              </a:lnSpc>
              <a:spcBef>
                <a:spcPts val="0"/>
              </a:spcBef>
              <a:spcAft>
                <a:spcPts val="0"/>
              </a:spcAft>
              <a:defRPr sz="2000">
                <a:solidFill>
                  <a:schemeClr val="tx1"/>
                </a:solidFill>
                <a:latin typeface="+mn-lt"/>
                <a:ea typeface="+mn-ea"/>
                <a:cs typeface="+mn-cs"/>
              </a:defRPr>
            </a:lvl3pPr>
            <a:lvl4pPr rtl="0">
              <a:lnSpc>
                <a:spcPct val="100000"/>
              </a:lnSpc>
              <a:spcBef>
                <a:spcPts val="0"/>
              </a:spcBef>
              <a:spcAft>
                <a:spcPts val="0"/>
              </a:spcAft>
              <a:defRPr sz="2800">
                <a:latin typeface="+mn-lt"/>
                <a:ea typeface="+mn-ea"/>
                <a:cs typeface="+mn-cs"/>
              </a:defRPr>
            </a:lvl4pPr>
            <a:lvl5pPr rtl="0">
              <a:lnSpc>
                <a:spcPct val="100000"/>
              </a:lnSpc>
              <a:spcBef>
                <a:spcPts val="0"/>
              </a:spcBef>
              <a:spcAft>
                <a:spcPts val="0"/>
              </a:spcAft>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77868EF-7F6E-40E3-979E-41408A887A24}"/>
              </a:ext>
            </a:extLst>
          </p:cNvPr>
          <p:cNvCxnSpPr>
            <a:cxnSpLocks/>
          </p:cNvCxnSpPr>
          <p:nvPr userDrawn="1"/>
        </p:nvCxnSpPr>
        <p:spPr>
          <a:xfrm>
            <a:off x="628650" y="1355852"/>
            <a:ext cx="11563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450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43B512F-45D3-78CD-A2D9-5981EB659424}"/>
              </a:ext>
            </a:extLst>
          </p:cNvPr>
          <p:cNvGraphicFramePr>
            <a:graphicFrameLocks noChangeAspect="1"/>
          </p:cNvGraphicFramePr>
          <p:nvPr userDrawn="1">
            <p:custDataLst>
              <p:tags r:id="rId1"/>
            </p:custDataLst>
            <p:extLst>
              <p:ext uri="{D42A27DB-BD31-4B8C-83A1-F6EECF244321}">
                <p14:modId xmlns:p14="http://schemas.microsoft.com/office/powerpoint/2010/main" val="2715120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D43B512F-45D3-78CD-A2D9-5981EB6594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1"/>
          <p:cNvSpPr>
            <a:spLocks noGrp="1"/>
          </p:cNvSpPr>
          <p:nvPr>
            <p:ph type="title" hasCustomPrompt="1"/>
          </p:nvPr>
        </p:nvSpPr>
        <p:spPr bwMode="ltGray">
          <a:xfrm>
            <a:off x="630000" y="1544274"/>
            <a:ext cx="3452400" cy="1495794"/>
          </a:xfrm>
          <a:prstGeom prst="rect">
            <a:avLst/>
          </a:prstGeom>
          <a:noFill/>
        </p:spPr>
        <p:txBody>
          <a:bodyPr vert="horz" wrap="square" lIns="0" tIns="0" rIns="320040" bIns="0" anchor="b">
            <a:noAutofit/>
          </a:bodyPr>
          <a:lstStyle>
            <a:lvl1pPr rtl="0">
              <a:defRPr sz="3200">
                <a:solidFill>
                  <a:schemeClr val="tx2"/>
                </a:solidFill>
                <a:latin typeface="+mj-lt"/>
                <a:ea typeface="+mj-ea"/>
                <a:cs typeface="+mj-cs"/>
              </a:defRPr>
            </a:lvl1pPr>
          </a:lstStyle>
          <a:p>
            <a:r>
              <a:rPr lang="en-US"/>
              <a:t>Click to add title</a:t>
            </a:r>
          </a:p>
        </p:txBody>
      </p:sp>
    </p:spTree>
    <p:extLst>
      <p:ext uri="{BB962C8B-B14F-4D97-AF65-F5344CB8AC3E}">
        <p14:creationId xmlns:p14="http://schemas.microsoft.com/office/powerpoint/2010/main" val="415607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73B9ED7-7A67-364C-0079-B7A790892C55}"/>
              </a:ext>
            </a:extLst>
          </p:cNvPr>
          <p:cNvGraphicFramePr>
            <a:graphicFrameLocks noChangeAspect="1"/>
          </p:cNvGraphicFramePr>
          <p:nvPr userDrawn="1">
            <p:custDataLst>
              <p:tags r:id="rId1"/>
            </p:custDataLst>
            <p:extLst>
              <p:ext uri="{D42A27DB-BD31-4B8C-83A1-F6EECF244321}">
                <p14:modId xmlns:p14="http://schemas.microsoft.com/office/powerpoint/2010/main" val="3251906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6" name="Object 5" hidden="1">
                        <a:extLst>
                          <a:ext uri="{FF2B5EF4-FFF2-40B4-BE49-F238E27FC236}">
                            <a16:creationId xmlns:a16="http://schemas.microsoft.com/office/drawing/2014/main" id="{D73B9ED7-7A67-364C-0079-B7A790892C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US" sz="1200">
              <a:solidFill>
                <a:schemeClr val="bg1"/>
              </a:solidFill>
              <a:latin typeface="+mn-lt"/>
              <a:ea typeface="+mn-ea"/>
              <a:cs typeface="+mn-cs"/>
              <a:sym typeface="Trebuchet MS" panose="020B0603020202020204" pitchFamily="34" charset="0"/>
            </a:endParaRPr>
          </a:p>
        </p:txBody>
      </p:sp>
      <p:sp>
        <p:nvSpPr>
          <p:cNvPr id="11" name="TextBox 10">
            <a:extLst>
              <a:ext uri="{FF2B5EF4-FFF2-40B4-BE49-F238E27FC236}">
                <a16:creationId xmlns:a16="http://schemas.microsoft.com/office/drawing/2014/main" id="{1D390C06-7B8A-4AD2-9EFB-74389A1C7937}"/>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2" name="Straight Connector 11">
            <a:extLst>
              <a:ext uri="{FF2B5EF4-FFF2-40B4-BE49-F238E27FC236}">
                <a16:creationId xmlns:a16="http://schemas.microsoft.com/office/drawing/2014/main" id="{321CED3B-7970-41B8-BBD8-27034AE1805D}"/>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A3163F-781A-2A5F-1333-7276FA83EEBC}"/>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8039F497-E013-5BD8-B3D1-9263A9BCCD58}"/>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5C7B3D3D-9040-A5F2-B3AD-ACF621AA43F4}"/>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3736686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409BA7-CC7F-93E3-CB84-C8EB26B9E698}"/>
              </a:ext>
            </a:extLst>
          </p:cNvPr>
          <p:cNvGraphicFramePr>
            <a:graphicFrameLocks noChangeAspect="1"/>
          </p:cNvGraphicFramePr>
          <p:nvPr userDrawn="1">
            <p:custDataLst>
              <p:tags r:id="rId1"/>
            </p:custDataLst>
            <p:extLst>
              <p:ext uri="{D42A27DB-BD31-4B8C-83A1-F6EECF244321}">
                <p14:modId xmlns:p14="http://schemas.microsoft.com/office/powerpoint/2010/main" val="326590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33409BA7-CC7F-93E3-CB84-C8EB26B9E6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a:prstGeom prst="rect">
            <a:avLst/>
          </a:prstGeom>
        </p:spPr>
        <p:txBody>
          <a:bodyPr vert="horz" anchor="t">
            <a:noAutofit/>
          </a:bodyPr>
          <a:lstStyle>
            <a:lvl1pPr rtl="0">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1AB11B-D0C6-4683-93C8-705CCBE2D12B}"/>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9" name="Straight Connector 8">
            <a:extLst>
              <a:ext uri="{FF2B5EF4-FFF2-40B4-BE49-F238E27FC236}">
                <a16:creationId xmlns:a16="http://schemas.microsoft.com/office/drawing/2014/main" id="{60F789F7-8317-4056-93E8-68EA12C995E5}"/>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E198970-08CD-2979-D71C-FBEFD014A58F}"/>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AA2A09E1-9FC8-A9F4-52E6-BFC17E6E8693}"/>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701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4226E5-DAB4-2CC8-228C-3B008C07D305}"/>
              </a:ext>
            </a:extLst>
          </p:cNvPr>
          <p:cNvGraphicFramePr>
            <a:graphicFrameLocks noChangeAspect="1"/>
          </p:cNvGraphicFramePr>
          <p:nvPr userDrawn="1">
            <p:custDataLst>
              <p:tags r:id="rId1"/>
            </p:custDataLst>
            <p:extLst>
              <p:ext uri="{D42A27DB-BD31-4B8C-83A1-F6EECF244321}">
                <p14:modId xmlns:p14="http://schemas.microsoft.com/office/powerpoint/2010/main" val="3259062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7C4226E5-DAB4-2CC8-228C-3B008C07D3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32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70122FE8-077A-4BDE-AC8B-569873BC4570}"/>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DFFD839B-F70A-41B4-9CDD-0E9F9C2AE37B}"/>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8767CAA-9356-31A2-E551-2172CEFBDA98}"/>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6" name="Straight Connector 5">
            <a:extLst>
              <a:ext uri="{FF2B5EF4-FFF2-40B4-BE49-F238E27FC236}">
                <a16:creationId xmlns:a16="http://schemas.microsoft.com/office/drawing/2014/main" id="{3D84EEF6-4114-F171-3DCE-326DA84124EB}"/>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23BA5F9F-B40D-DE17-DCA0-E20FDB90C587}"/>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2538641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109F51-52BC-D69E-DB0F-D6133E8649CC}"/>
              </a:ext>
            </a:extLst>
          </p:cNvPr>
          <p:cNvGraphicFramePr>
            <a:graphicFrameLocks noChangeAspect="1"/>
          </p:cNvGraphicFramePr>
          <p:nvPr userDrawn="1">
            <p:custDataLst>
              <p:tags r:id="rId1"/>
            </p:custDataLst>
            <p:extLst>
              <p:ext uri="{D42A27DB-BD31-4B8C-83A1-F6EECF244321}">
                <p14:modId xmlns:p14="http://schemas.microsoft.com/office/powerpoint/2010/main" val="2574349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9F109F51-52BC-D69E-DB0F-D6133E8649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sp>
        <p:nvSpPr>
          <p:cNvPr id="9" name="TextBox 8">
            <a:extLst>
              <a:ext uri="{FF2B5EF4-FFF2-40B4-BE49-F238E27FC236}">
                <a16:creationId xmlns:a16="http://schemas.microsoft.com/office/drawing/2014/main" id="{FE97221F-B205-4F3B-ACD6-512BAADFE6ED}"/>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3830CB9E-C45E-467D-B030-3A74A444E3A3}"/>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8923103-3795-F594-49BB-192934234255}"/>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ACBB5D73-46E0-28A4-0815-0E6C774E063B}"/>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7F12B5BF-C478-60AF-CACC-344D37C7A4E1}"/>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3414632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FC9E-CC39-418E-ACC4-AD85B45934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A6E75E-9B2C-4534-ADB4-F9E34CBBD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39363C-B28A-4975-A411-A4DE64D93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DA0C1D-D848-4079-9FB4-873860707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3771-CC47-44AB-A26C-4AFACAB55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4E1196-D9CE-455A-8629-8734F4A6F266}"/>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8" name="Footer Placeholder 7">
            <a:extLst>
              <a:ext uri="{FF2B5EF4-FFF2-40B4-BE49-F238E27FC236}">
                <a16:creationId xmlns:a16="http://schemas.microsoft.com/office/drawing/2014/main" id="{0BB21929-24E0-4679-8460-7BB84C8F5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695734-55F8-4642-A1F6-39DC5C986A0C}"/>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256895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FB038C-EC81-8D23-3E7B-332C77115C96}"/>
              </a:ext>
            </a:extLst>
          </p:cNvPr>
          <p:cNvGraphicFramePr>
            <a:graphicFrameLocks noChangeAspect="1"/>
          </p:cNvGraphicFramePr>
          <p:nvPr userDrawn="1">
            <p:custDataLst>
              <p:tags r:id="rId1"/>
            </p:custDataLst>
            <p:extLst>
              <p:ext uri="{D42A27DB-BD31-4B8C-83A1-F6EECF244321}">
                <p14:modId xmlns:p14="http://schemas.microsoft.com/office/powerpoint/2010/main" val="3384014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B7FB038C-EC81-8D23-3E7B-332C77115C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562106" y="-30142"/>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9" name="TextBox 8">
            <a:extLst>
              <a:ext uri="{FF2B5EF4-FFF2-40B4-BE49-F238E27FC236}">
                <a16:creationId xmlns:a16="http://schemas.microsoft.com/office/drawing/2014/main" id="{9379139A-09C7-4361-9557-6E817E3EF46B}"/>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12" name="Straight Connector 11">
            <a:extLst>
              <a:ext uri="{FF2B5EF4-FFF2-40B4-BE49-F238E27FC236}">
                <a16:creationId xmlns:a16="http://schemas.microsoft.com/office/drawing/2014/main" id="{05B2B539-ABB0-47CF-8313-D2512CA0CF15}"/>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88072A1-825F-80E5-2482-591DAFF51267}"/>
              </a:ext>
            </a:extLst>
          </p:cNvPr>
          <p:cNvSpPr txBox="1"/>
          <p:nvPr userDrawn="1"/>
        </p:nvSpPr>
        <p:spPr>
          <a:xfrm>
            <a:off x="259055" y="94843"/>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DC883938-3E7E-4835-78D3-9DE2E5B9F9CA}"/>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CF157B2B-41C4-6F08-FF46-BD4F77166FC6}"/>
              </a:ext>
            </a:extLst>
          </p:cNvPr>
          <p:cNvSpPr txBox="1">
            <a:spLocks/>
          </p:cNvSpPr>
          <p:nvPr userDrawn="1"/>
        </p:nvSpPr>
        <p:spPr>
          <a:xfrm>
            <a:off x="3415165" y="28193"/>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7" name="Picture 2" descr="Shaping Tomorrow's Energy | Westinghouse Electric Company">
            <a:extLst>
              <a:ext uri="{FF2B5EF4-FFF2-40B4-BE49-F238E27FC236}">
                <a16:creationId xmlns:a16="http://schemas.microsoft.com/office/drawing/2014/main" id="{7AD06E73-81A3-A844-5E40-C8D5E0F97B6E}"/>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85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4ECDFA-AF43-E5BF-51BA-E0DCE59C1E69}"/>
              </a:ext>
            </a:extLst>
          </p:cNvPr>
          <p:cNvGraphicFramePr>
            <a:graphicFrameLocks noChangeAspect="1"/>
          </p:cNvGraphicFramePr>
          <p:nvPr userDrawn="1">
            <p:custDataLst>
              <p:tags r:id="rId1"/>
            </p:custDataLst>
            <p:extLst>
              <p:ext uri="{D42A27DB-BD31-4B8C-83A1-F6EECF244321}">
                <p14:modId xmlns:p14="http://schemas.microsoft.com/office/powerpoint/2010/main" val="1794372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CB4ECDFA-AF43-E5BF-51BA-E0DCE59C1E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rtl="0">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rtl="0">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0" name="TextBox 9">
            <a:extLst>
              <a:ext uri="{FF2B5EF4-FFF2-40B4-BE49-F238E27FC236}">
                <a16:creationId xmlns:a16="http://schemas.microsoft.com/office/drawing/2014/main" id="{F6F6D4C0-5228-417C-BB19-3F24EF6EE93A}"/>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16" name="Straight Connector 15">
            <a:extLst>
              <a:ext uri="{FF2B5EF4-FFF2-40B4-BE49-F238E27FC236}">
                <a16:creationId xmlns:a16="http://schemas.microsoft.com/office/drawing/2014/main" id="{CE754DE4-D77E-4AD9-A639-67F288534C75}"/>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AFE863F-BCAC-D3EA-5229-F3FDA7352F5D}"/>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BCA44D32-A7B4-2B93-661F-968A87EA30A8}"/>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cxnSp>
        <p:nvCxnSpPr>
          <p:cNvPr id="6" name="Straight Connector 5">
            <a:extLst>
              <a:ext uri="{FF2B5EF4-FFF2-40B4-BE49-F238E27FC236}">
                <a16:creationId xmlns:a16="http://schemas.microsoft.com/office/drawing/2014/main" id="{A14732F6-E34E-4271-5CD8-ACA3D38A60EF}"/>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pic>
        <p:nvPicPr>
          <p:cNvPr id="7" name="Picture 2" descr="Shaping Tomorrow's Energy | Westinghouse Electric Company">
            <a:extLst>
              <a:ext uri="{FF2B5EF4-FFF2-40B4-BE49-F238E27FC236}">
                <a16:creationId xmlns:a16="http://schemas.microsoft.com/office/drawing/2014/main" id="{8CF90095-1EFE-7767-079B-3CD1532CFE12}"/>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78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6B1F1B-D388-7885-D210-53646CD135BD}"/>
              </a:ext>
            </a:extLst>
          </p:cNvPr>
          <p:cNvGraphicFramePr>
            <a:graphicFrameLocks noChangeAspect="1"/>
          </p:cNvGraphicFramePr>
          <p:nvPr userDrawn="1">
            <p:custDataLst>
              <p:tags r:id="rId1"/>
            </p:custDataLst>
            <p:extLst>
              <p:ext uri="{D42A27DB-BD31-4B8C-83A1-F6EECF244321}">
                <p14:modId xmlns:p14="http://schemas.microsoft.com/office/powerpoint/2010/main" val="2964790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BD6B1F1B-D388-7885-D210-53646CD135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rtl="0">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rtl="0">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5" name="TextBox 14">
            <a:extLst>
              <a:ext uri="{FF2B5EF4-FFF2-40B4-BE49-F238E27FC236}">
                <a16:creationId xmlns:a16="http://schemas.microsoft.com/office/drawing/2014/main" id="{9031FA89-6CC0-43D8-960D-1FB1B86644B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16" name="Straight Connector 15">
            <a:extLst>
              <a:ext uri="{FF2B5EF4-FFF2-40B4-BE49-F238E27FC236}">
                <a16:creationId xmlns:a16="http://schemas.microsoft.com/office/drawing/2014/main" id="{5D794DF6-BEE5-4A25-8958-15C6E61B3FF5}"/>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E4DD7C2-EE35-A559-8D08-5245FE4460D0}"/>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CA5E3BEC-1A43-7C3B-731D-B382FE789419}"/>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cxnSp>
        <p:nvCxnSpPr>
          <p:cNvPr id="6" name="Straight Connector 5">
            <a:extLst>
              <a:ext uri="{FF2B5EF4-FFF2-40B4-BE49-F238E27FC236}">
                <a16:creationId xmlns:a16="http://schemas.microsoft.com/office/drawing/2014/main" id="{44112AB3-5037-7120-AB45-DCA8B34484CE}"/>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pic>
        <p:nvPicPr>
          <p:cNvPr id="7" name="Picture 2" descr="Shaping Tomorrow's Energy | Westinghouse Electric Company">
            <a:extLst>
              <a:ext uri="{FF2B5EF4-FFF2-40B4-BE49-F238E27FC236}">
                <a16:creationId xmlns:a16="http://schemas.microsoft.com/office/drawing/2014/main" id="{32DAAE72-73E8-0CBE-5605-A25E8DE272EE}"/>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37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1589EB3-A682-C964-2FF8-AF6D3A0D413D}"/>
              </a:ext>
            </a:extLst>
          </p:cNvPr>
          <p:cNvGraphicFramePr>
            <a:graphicFrameLocks noChangeAspect="1"/>
          </p:cNvGraphicFramePr>
          <p:nvPr userDrawn="1">
            <p:custDataLst>
              <p:tags r:id="rId1"/>
            </p:custDataLst>
            <p:extLst>
              <p:ext uri="{D42A27DB-BD31-4B8C-83A1-F6EECF244321}">
                <p14:modId xmlns:p14="http://schemas.microsoft.com/office/powerpoint/2010/main" val="162362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11589EB3-A682-C964-2FF8-AF6D3A0D41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rtl="0">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66FD18-A234-4E2C-9B69-8878C50E347B}"/>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4" name="Straight Connector 13">
            <a:extLst>
              <a:ext uri="{FF2B5EF4-FFF2-40B4-BE49-F238E27FC236}">
                <a16:creationId xmlns:a16="http://schemas.microsoft.com/office/drawing/2014/main" id="{7D298CA6-8A6E-41F8-8B08-2A61A224E097}"/>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11AF2A-344B-ACED-A239-0A4B864002CF}"/>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D6427850-C7FC-A6E8-756B-70AFBF158490}"/>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CFD75D42-BAB7-12B4-3C68-FD1D59ECAF07}"/>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1708829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AB2943-D24B-C5CC-4FA9-ADEC91F52F44}"/>
              </a:ext>
            </a:extLst>
          </p:cNvPr>
          <p:cNvGraphicFramePr>
            <a:graphicFrameLocks noChangeAspect="1"/>
          </p:cNvGraphicFramePr>
          <p:nvPr userDrawn="1">
            <p:custDataLst>
              <p:tags r:id="rId1"/>
            </p:custDataLst>
            <p:extLst>
              <p:ext uri="{D42A27DB-BD31-4B8C-83A1-F6EECF244321}">
                <p14:modId xmlns:p14="http://schemas.microsoft.com/office/powerpoint/2010/main" val="2621575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A0AB2943-D24B-C5CC-4FA9-ADEC91F52F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a:prstGeom prst="rect">
            <a:avLst/>
          </a:prstGeom>
        </p:spPr>
        <p:txBody>
          <a:bodyPr vert="horz" anchor="ctr" anchorCtr="0">
            <a:noAutofit/>
          </a:bodyPr>
          <a:lstStyle>
            <a:lvl1pPr rtl="0">
              <a:defRPr sz="3200" baseline="0">
                <a:solidFill>
                  <a:srgbClr val="FFFFFF"/>
                </a:solidFill>
                <a:latin typeface="+mj-lt"/>
                <a:ea typeface="+mj-ea"/>
                <a:cs typeface="+mj-cs"/>
              </a:defRPr>
            </a:lvl1pPr>
          </a:lstStyle>
          <a:p>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7" name="TextBox 6">
            <a:extLst>
              <a:ext uri="{FF2B5EF4-FFF2-40B4-BE49-F238E27FC236}">
                <a16:creationId xmlns:a16="http://schemas.microsoft.com/office/drawing/2014/main" id="{ED640FE9-D946-46DE-8D7F-B3DA075FFC78}"/>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6F4EEAEA-1A22-4311-A6AF-3815FF9CEB4A}"/>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F24BB21-CF10-94B8-A999-8F494FC0CB1A}"/>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6" name="Straight Connector 5">
            <a:extLst>
              <a:ext uri="{FF2B5EF4-FFF2-40B4-BE49-F238E27FC236}">
                <a16:creationId xmlns:a16="http://schemas.microsoft.com/office/drawing/2014/main" id="{A293E70C-8F94-301A-5475-8057AB7DC3B2}"/>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06B40653-445A-75EA-A76A-87D543254AF6}"/>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12" name="Picture 2" descr="Shaping Tomorrow's Energy | Westinghouse Electric Company">
            <a:extLst>
              <a:ext uri="{FF2B5EF4-FFF2-40B4-BE49-F238E27FC236}">
                <a16:creationId xmlns:a16="http://schemas.microsoft.com/office/drawing/2014/main" id="{A9507089-2284-7D61-1C83-6F96403D8832}"/>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90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9012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A2255E-E05E-4611-8546-B16751F97621}"/>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A4FB0BCD-3033-490E-9FE8-20ED88A0AA77}"/>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9F3284-9D43-F303-4DFF-6C37E95B8843}"/>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ED12C205-19B7-20DB-57C8-9B30478B1CC7}"/>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cxnSp>
        <p:nvCxnSpPr>
          <p:cNvPr id="6" name="Straight Connector 5">
            <a:extLst>
              <a:ext uri="{FF2B5EF4-FFF2-40B4-BE49-F238E27FC236}">
                <a16:creationId xmlns:a16="http://schemas.microsoft.com/office/drawing/2014/main" id="{937397D0-08F4-7E30-76DB-CE20A7CA7939}"/>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159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F5A478-5C78-B4FB-0BA9-99E5C5220A96}"/>
              </a:ext>
            </a:extLst>
          </p:cNvPr>
          <p:cNvGraphicFramePr>
            <a:graphicFrameLocks noChangeAspect="1"/>
          </p:cNvGraphicFramePr>
          <p:nvPr userDrawn="1">
            <p:custDataLst>
              <p:tags r:id="rId1"/>
            </p:custDataLst>
            <p:extLst>
              <p:ext uri="{D42A27DB-BD31-4B8C-83A1-F6EECF244321}">
                <p14:modId xmlns:p14="http://schemas.microsoft.com/office/powerpoint/2010/main" val="2634966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90F5A478-5C78-B4FB-0BA9-99E5C5220A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7" name="TextBox 6">
            <a:extLst>
              <a:ext uri="{FF2B5EF4-FFF2-40B4-BE49-F238E27FC236}">
                <a16:creationId xmlns:a16="http://schemas.microsoft.com/office/drawing/2014/main" id="{2025EF00-F7EC-43C1-9671-9FFD3146095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0BD55514-CA58-4621-A4FA-14A874D1CAA4}"/>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FCC66C4-9820-14F0-390D-E8C11DD7F8A2}"/>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F216C502-8A76-C9EF-D4F6-B72E3A3FE831}"/>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722815E5-6740-3A6D-6B50-E67BF4368A85}"/>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10" name="Picture 2" descr="Shaping Tomorrow's Energy | Westinghouse Electric Company">
            <a:extLst>
              <a:ext uri="{FF2B5EF4-FFF2-40B4-BE49-F238E27FC236}">
                <a16:creationId xmlns:a16="http://schemas.microsoft.com/office/drawing/2014/main" id="{B76645CE-2C88-1B56-7FD4-FA556039B128}"/>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691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C44E14-792D-C000-E036-5F49B8BB81E5}"/>
              </a:ext>
            </a:extLst>
          </p:cNvPr>
          <p:cNvGraphicFramePr>
            <a:graphicFrameLocks noChangeAspect="1"/>
          </p:cNvGraphicFramePr>
          <p:nvPr userDrawn="1">
            <p:custDataLst>
              <p:tags r:id="rId1"/>
            </p:custDataLst>
            <p:extLst>
              <p:ext uri="{D42A27DB-BD31-4B8C-83A1-F6EECF244321}">
                <p14:modId xmlns:p14="http://schemas.microsoft.com/office/powerpoint/2010/main" val="1519307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08C44E14-792D-C000-E036-5F49B8BB81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6DF746-DDC6-49F7-8DA9-7CBB2CAFF8E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3565E1F8-9F65-4E2A-945E-DBDB39897009}"/>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B3AC42A-D4F3-FCF1-2540-53E6670D753D}"/>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DA7FE2FB-9AAE-1103-0CD2-D415929063F8}"/>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7D6768BE-6817-BE68-747C-4BC3069A7494}"/>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4195590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0BB897-046F-B054-F140-4DEC08A21017}"/>
              </a:ext>
            </a:extLst>
          </p:cNvPr>
          <p:cNvGraphicFramePr>
            <a:graphicFrameLocks noChangeAspect="1"/>
          </p:cNvGraphicFramePr>
          <p:nvPr userDrawn="1">
            <p:custDataLst>
              <p:tags r:id="rId1"/>
            </p:custDataLst>
            <p:extLst>
              <p:ext uri="{D42A27DB-BD31-4B8C-83A1-F6EECF244321}">
                <p14:modId xmlns:p14="http://schemas.microsoft.com/office/powerpoint/2010/main" val="2804749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2A0BB897-046F-B054-F140-4DEC08A210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7" name="TextBox 6">
            <a:extLst>
              <a:ext uri="{FF2B5EF4-FFF2-40B4-BE49-F238E27FC236}">
                <a16:creationId xmlns:a16="http://schemas.microsoft.com/office/drawing/2014/main" id="{3AF8A238-57A2-4D1C-AEC9-8C645B386D2F}"/>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C47616E6-3863-4164-B3EA-67DD02C977B2}"/>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AB77CD2-E592-DB59-7227-7545775CBD4A}"/>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41E24669-421C-E859-DA3B-445E2472CB26}"/>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CE000953-0ECA-197D-FADE-D28B9A57E9F0}"/>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10" name="Picture 2" descr="Shaping Tomorrow's Energy | Westinghouse Electric Company">
            <a:extLst>
              <a:ext uri="{FF2B5EF4-FFF2-40B4-BE49-F238E27FC236}">
                <a16:creationId xmlns:a16="http://schemas.microsoft.com/office/drawing/2014/main" id="{3C76215F-8B37-F35F-B2F5-D0F845B9E634}"/>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56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5231565-0CB5-8FD8-0DAC-320B18C837CA}"/>
              </a:ext>
            </a:extLst>
          </p:cNvPr>
          <p:cNvGraphicFramePr>
            <a:graphicFrameLocks noChangeAspect="1"/>
          </p:cNvGraphicFramePr>
          <p:nvPr userDrawn="1">
            <p:custDataLst>
              <p:tags r:id="rId1"/>
            </p:custDataLst>
            <p:extLst>
              <p:ext uri="{D42A27DB-BD31-4B8C-83A1-F6EECF244321}">
                <p14:modId xmlns:p14="http://schemas.microsoft.com/office/powerpoint/2010/main" val="532674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15231565-0CB5-8FD8-0DAC-320B18C837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61A23C1-6E65-4FA8-AB4D-A5E4BF5996D2}"/>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E1EB8549-5031-41B3-BB44-A4433346B8E8}"/>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11C3B1A-30CF-81A8-8297-F52BC65DBDED}"/>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A2941115-6E8C-D35D-7DD8-FCB1AB548C38}"/>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53A058E7-FD8A-FBA0-485D-F22F8558C06D}"/>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202675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D288-E8F9-4A12-A193-299004EDE0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57E60D-3B11-44E1-A3D3-1A7224B74670}"/>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4" name="Footer Placeholder 3">
            <a:extLst>
              <a:ext uri="{FF2B5EF4-FFF2-40B4-BE49-F238E27FC236}">
                <a16:creationId xmlns:a16="http://schemas.microsoft.com/office/drawing/2014/main" id="{C78A5522-A41B-468A-86C2-7D33DCFE63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EAA21B-F46A-447D-98B6-DEFBB10A4445}"/>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848176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12A4F5-9958-0D75-4C9E-597EC60A5BF4}"/>
              </a:ext>
            </a:extLst>
          </p:cNvPr>
          <p:cNvGraphicFramePr>
            <a:graphicFrameLocks noChangeAspect="1"/>
          </p:cNvGraphicFramePr>
          <p:nvPr userDrawn="1">
            <p:custDataLst>
              <p:tags r:id="rId1"/>
            </p:custDataLst>
            <p:extLst>
              <p:ext uri="{D42A27DB-BD31-4B8C-83A1-F6EECF244321}">
                <p14:modId xmlns:p14="http://schemas.microsoft.com/office/powerpoint/2010/main" val="283734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6A12A4F5-9958-0D75-4C9E-597EC60A5B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chemeClr val="tx2"/>
              </a:gs>
              <a:gs pos="100000">
                <a:schemeClr val="tx2">
                  <a:lumMod val="50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rtl="0">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7" name="TextBox 6">
            <a:extLst>
              <a:ext uri="{FF2B5EF4-FFF2-40B4-BE49-F238E27FC236}">
                <a16:creationId xmlns:a16="http://schemas.microsoft.com/office/drawing/2014/main" id="{30311BC5-6C3E-4047-BCC9-B7D096EF7C9A}"/>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07724989-2B8B-4743-A652-470B803C4AE9}"/>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5A00321-CB96-EE6F-5F16-D37DB2B91645}"/>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98CE7B0C-65DC-E400-1450-222901F4B00D}"/>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6" name="Picture 2" descr="Shaping Tomorrow's Energy | Westinghouse Electric Company">
            <a:extLst>
              <a:ext uri="{FF2B5EF4-FFF2-40B4-BE49-F238E27FC236}">
                <a16:creationId xmlns:a16="http://schemas.microsoft.com/office/drawing/2014/main" id="{22159B7B-2A72-F90C-F608-62A04F3A49FC}"/>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7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045D4E-2DAB-8BB0-8FDD-15CA8C4B6641}"/>
              </a:ext>
            </a:extLst>
          </p:cNvPr>
          <p:cNvGraphicFramePr>
            <a:graphicFrameLocks noChangeAspect="1"/>
          </p:cNvGraphicFramePr>
          <p:nvPr userDrawn="1">
            <p:custDataLst>
              <p:tags r:id="rId1"/>
            </p:custDataLst>
            <p:extLst>
              <p:ext uri="{D42A27DB-BD31-4B8C-83A1-F6EECF244321}">
                <p14:modId xmlns:p14="http://schemas.microsoft.com/office/powerpoint/2010/main" val="244980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5" name="Object 4" hidden="1">
                        <a:extLst>
                          <a:ext uri="{FF2B5EF4-FFF2-40B4-BE49-F238E27FC236}">
                            <a16:creationId xmlns:a16="http://schemas.microsoft.com/office/drawing/2014/main" id="{A9045D4E-2DAB-8BB0-8FDD-15CA8C4B66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9" name="TextBox 8">
            <a:extLst>
              <a:ext uri="{FF2B5EF4-FFF2-40B4-BE49-F238E27FC236}">
                <a16:creationId xmlns:a16="http://schemas.microsoft.com/office/drawing/2014/main" id="{D93A8760-660D-4AB2-BE90-502E2D260A5F}"/>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41A87C5B-3A76-414C-9864-0F4C5A70BB2D}"/>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AE3198-85A9-1965-DDB8-AF80C5C364AF}"/>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4" name="Date Placeholder 3">
            <a:extLst>
              <a:ext uri="{FF2B5EF4-FFF2-40B4-BE49-F238E27FC236}">
                <a16:creationId xmlns:a16="http://schemas.microsoft.com/office/drawing/2014/main" id="{A7E9AD77-22A3-ACB7-8A42-9977498F6A45}"/>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cxnSp>
        <p:nvCxnSpPr>
          <p:cNvPr id="6" name="Straight Connector 5">
            <a:extLst>
              <a:ext uri="{FF2B5EF4-FFF2-40B4-BE49-F238E27FC236}">
                <a16:creationId xmlns:a16="http://schemas.microsoft.com/office/drawing/2014/main" id="{5CDB65FC-9AA8-3EEC-B6D6-A78000A372DA}"/>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pic>
        <p:nvPicPr>
          <p:cNvPr id="7" name="Picture 2" descr="Shaping Tomorrow's Energy | Westinghouse Electric Company">
            <a:extLst>
              <a:ext uri="{FF2B5EF4-FFF2-40B4-BE49-F238E27FC236}">
                <a16:creationId xmlns:a16="http://schemas.microsoft.com/office/drawing/2014/main" id="{683F9C29-EE0D-768E-4C73-08E04B4BAEEE}"/>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96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6ADEAB7-9C89-96C5-540F-BB31746EF760}"/>
              </a:ext>
            </a:extLst>
          </p:cNvPr>
          <p:cNvGraphicFramePr>
            <a:graphicFrameLocks noChangeAspect="1"/>
          </p:cNvGraphicFramePr>
          <p:nvPr userDrawn="1">
            <p:custDataLst>
              <p:tags r:id="rId1"/>
            </p:custDataLst>
            <p:extLst>
              <p:ext uri="{D42A27DB-BD31-4B8C-83A1-F6EECF244321}">
                <p14:modId xmlns:p14="http://schemas.microsoft.com/office/powerpoint/2010/main" val="31752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76ADEAB7-9C89-96C5-540F-BB31746EF7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2091416"/>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796094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435D2E-9994-46DA-9E35-251F8CDC715A}"/>
              </a:ext>
            </a:extLst>
          </p:cNvPr>
          <p:cNvGraphicFramePr>
            <a:graphicFrameLocks noChangeAspect="1"/>
          </p:cNvGraphicFramePr>
          <p:nvPr userDrawn="1">
            <p:custDataLst>
              <p:tags r:id="rId1"/>
            </p:custDataLst>
            <p:extLst>
              <p:ext uri="{D42A27DB-BD31-4B8C-83A1-F6EECF244321}">
                <p14:modId xmlns:p14="http://schemas.microsoft.com/office/powerpoint/2010/main" val="156471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6" name="Object 5" hidden="1">
                        <a:extLst>
                          <a:ext uri="{FF2B5EF4-FFF2-40B4-BE49-F238E27FC236}">
                            <a16:creationId xmlns:a16="http://schemas.microsoft.com/office/drawing/2014/main" id="{42435D2E-9994-46DA-9E35-251F8CDC71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CB957E-66B4-4824-99C7-E24F9056005C}"/>
              </a:ext>
            </a:extLst>
          </p:cNvPr>
          <p:cNvSpPr>
            <a:spLocks noGrp="1"/>
          </p:cNvSpPr>
          <p:nvPr>
            <p:ph type="title"/>
          </p:nvPr>
        </p:nvSpPr>
        <p:spPr/>
        <p:txBody>
          <a:bodyPr vert="horz"/>
          <a:lstStyle>
            <a:lvl1pPr rtl="0">
              <a:defRPr>
                <a:latin typeface="+mj-lt"/>
                <a:ea typeface="+mj-ea"/>
                <a:cs typeface="+mj-cs"/>
              </a:defRPr>
            </a:lvl1pPr>
          </a:lstStyle>
          <a:p>
            <a:r>
              <a:rPr lang="en-US"/>
              <a:t>Click to edit Master title style</a:t>
            </a:r>
          </a:p>
        </p:txBody>
      </p:sp>
      <p:cxnSp>
        <p:nvCxnSpPr>
          <p:cNvPr id="4" name="Straight Connector 3">
            <a:extLst>
              <a:ext uri="{FF2B5EF4-FFF2-40B4-BE49-F238E27FC236}">
                <a16:creationId xmlns:a16="http://schemas.microsoft.com/office/drawing/2014/main" id="{6F859E14-0D26-4300-9BD1-DF3D0061BAE0}"/>
              </a:ext>
            </a:extLst>
          </p:cNvPr>
          <p:cNvCxnSpPr>
            <a:cxnSpLocks/>
          </p:cNvCxnSpPr>
          <p:nvPr userDrawn="1"/>
        </p:nvCxnSpPr>
        <p:spPr>
          <a:xfrm>
            <a:off x="628650" y="1355852"/>
            <a:ext cx="11563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75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lumMod val="5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905110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rtl="0"/>
            <a:endParaRPr lang="en-US">
              <a:latin typeface="+mn-lt"/>
              <a:ea typeface="+mn-ea"/>
              <a:cs typeface="+mn-cs"/>
              <a:sym typeface="Trebuchet MS" panose="020B0603020202020204" pitchFamily="34" charset="0"/>
            </a:endParaRPr>
          </a:p>
        </p:txBody>
      </p:sp>
      <p:sp>
        <p:nvSpPr>
          <p:cNvPr id="17" name="TextBox 16">
            <a:extLst>
              <a:ext uri="{FF2B5EF4-FFF2-40B4-BE49-F238E27FC236}">
                <a16:creationId xmlns:a16="http://schemas.microsoft.com/office/drawing/2014/main" id="{128E13DF-ABD5-46D8-9DD4-E7E7ACA6CF0B}"/>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8" name="Straight Connector 17">
            <a:extLst>
              <a:ext uri="{FF2B5EF4-FFF2-40B4-BE49-F238E27FC236}">
                <a16:creationId xmlns:a16="http://schemas.microsoft.com/office/drawing/2014/main" id="{EB6B5BC5-4FEF-44F5-97BD-BE47464CECF1}"/>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7C5E30E0-7CC5-3E6E-0EA5-654A16DEBFBD}"/>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
        <p:nvSpPr>
          <p:cNvPr id="4" name="TextBox 3">
            <a:extLst>
              <a:ext uri="{FF2B5EF4-FFF2-40B4-BE49-F238E27FC236}">
                <a16:creationId xmlns:a16="http://schemas.microsoft.com/office/drawing/2014/main" id="{02DB0C89-56BA-3FE5-8742-9D24B4E8993B}"/>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Tree>
    <p:extLst>
      <p:ext uri="{BB962C8B-B14F-4D97-AF65-F5344CB8AC3E}">
        <p14:creationId xmlns:p14="http://schemas.microsoft.com/office/powerpoint/2010/main" val="275212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26096E7F-8FD6-42F2-EB04-04B76B22059B}"/>
              </a:ext>
            </a:extLst>
          </p:cNvPr>
          <p:cNvSpPr/>
          <p:nvPr userDrawn="1">
            <p:custDataLst>
              <p:tags r:id="rId1"/>
            </p:custDataLst>
          </p:nvPr>
        </p:nvSpPr>
        <p:spPr>
          <a:xfrm>
            <a:off x="0" y="0"/>
            <a:ext cx="12700" cy="12700"/>
          </a:xfrm>
          <a:prstGeom prst="octagon">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a:solidFill>
                <a:srgbClr val="FFFFFF"/>
              </a:solidFill>
            </a:endParaRPr>
          </a:p>
        </p:txBody>
      </p:sp>
      <p:graphicFrame>
        <p:nvGraphicFramePr>
          <p:cNvPr id="6" name="Object 5" hidden="1">
            <a:extLst>
              <a:ext uri="{FF2B5EF4-FFF2-40B4-BE49-F238E27FC236}">
                <a16:creationId xmlns:a16="http://schemas.microsoft.com/office/drawing/2014/main" id="{6FDEC705-8BF8-AA7E-0143-F07D5ED71A9C}"/>
              </a:ext>
            </a:extLst>
          </p:cNvPr>
          <p:cNvGraphicFramePr>
            <a:graphicFrameLocks noChangeAspect="1"/>
          </p:cNvGraphicFramePr>
          <p:nvPr userDrawn="1">
            <p:custDataLst>
              <p:tags r:id="rId2"/>
            </p:custDataLst>
            <p:extLst>
              <p:ext uri="{D42A27DB-BD31-4B8C-83A1-F6EECF244321}">
                <p14:modId xmlns:p14="http://schemas.microsoft.com/office/powerpoint/2010/main" val="2769656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6" name="Object 5" hidden="1">
                        <a:extLst>
                          <a:ext uri="{FF2B5EF4-FFF2-40B4-BE49-F238E27FC236}">
                            <a16:creationId xmlns:a16="http://schemas.microsoft.com/office/drawing/2014/main" id="{6FDEC705-8BF8-AA7E-0143-F07D5ED71A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hasCustomPrompt="1"/>
          </p:nvPr>
        </p:nvSpPr>
        <p:spPr>
          <a:xfrm>
            <a:off x="630000" y="540385"/>
            <a:ext cx="10933200" cy="713867"/>
          </a:xfrm>
          <a:prstGeom prst="rect">
            <a:avLst/>
          </a:prstGeom>
        </p:spPr>
        <p:txBody>
          <a:bodyPr vert="horz"/>
          <a:lstStyle>
            <a:lvl1pPr rtl="0">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FCF599A2-B1D6-44C8-8C59-3F0071783401}"/>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081250A0-0E41-4D1F-9A38-A100670C6ECF}"/>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737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7B63E33-0B28-447E-BCCC-0824EF04104F}"/>
              </a:ext>
            </a:extLst>
          </p:cNvPr>
          <p:cNvGraphicFramePr>
            <a:graphicFrameLocks noChangeAspect="1"/>
          </p:cNvGraphicFramePr>
          <p:nvPr userDrawn="1">
            <p:custDataLst>
              <p:tags r:id="rId1"/>
            </p:custDataLst>
            <p:extLst>
              <p:ext uri="{D42A27DB-BD31-4B8C-83A1-F6EECF244321}">
                <p14:modId xmlns:p14="http://schemas.microsoft.com/office/powerpoint/2010/main" val="1858985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3" name="Object 2" hidden="1">
                        <a:extLst>
                          <a:ext uri="{FF2B5EF4-FFF2-40B4-BE49-F238E27FC236}">
                            <a16:creationId xmlns:a16="http://schemas.microsoft.com/office/drawing/2014/main" id="{97B63E33-0B28-447E-BCCC-0824EF0410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59323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540A40-BE9B-4921-9FE0-F6A3348C976D}"/>
              </a:ext>
            </a:extLst>
          </p:cNvPr>
          <p:cNvGraphicFramePr>
            <a:graphicFrameLocks noChangeAspect="1"/>
          </p:cNvGraphicFramePr>
          <p:nvPr userDrawn="1">
            <p:custDataLst>
              <p:tags r:id="rId1"/>
            </p:custDataLst>
            <p:extLst>
              <p:ext uri="{D42A27DB-BD31-4B8C-83A1-F6EECF244321}">
                <p14:modId xmlns:p14="http://schemas.microsoft.com/office/powerpoint/2010/main" val="1302566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E5540A40-BE9B-4921-9FE0-F6A3348C97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19F0B26-80BB-46B2-AA30-6356C40595F1}"/>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6" name="Straight Connector 5">
            <a:extLst>
              <a:ext uri="{FF2B5EF4-FFF2-40B4-BE49-F238E27FC236}">
                <a16:creationId xmlns:a16="http://schemas.microsoft.com/office/drawing/2014/main" id="{9AE02411-0116-4F89-B515-2E42AE955808}"/>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6ECC2F7-7EFF-A055-B837-AE2300611B15}"/>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7" name="Date Placeholder 3">
            <a:extLst>
              <a:ext uri="{FF2B5EF4-FFF2-40B4-BE49-F238E27FC236}">
                <a16:creationId xmlns:a16="http://schemas.microsoft.com/office/drawing/2014/main" id="{DA5C1864-DABE-E0B9-9CD6-57F9DA994A05}"/>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cxnSp>
        <p:nvCxnSpPr>
          <p:cNvPr id="8" name="Straight Connector 7">
            <a:extLst>
              <a:ext uri="{FF2B5EF4-FFF2-40B4-BE49-F238E27FC236}">
                <a16:creationId xmlns:a16="http://schemas.microsoft.com/office/drawing/2014/main" id="{01158D0A-DE62-2B2C-06A7-D359BE7F2A57}"/>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194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E6D5377-5FA2-4067-AEE1-CE653B2BC374}"/>
              </a:ext>
            </a:extLst>
          </p:cNvPr>
          <p:cNvGraphicFramePr>
            <a:graphicFrameLocks noChangeAspect="1"/>
          </p:cNvGraphicFramePr>
          <p:nvPr userDrawn="1">
            <p:custDataLst>
              <p:tags r:id="rId1"/>
            </p:custDataLst>
            <p:extLst>
              <p:ext uri="{D42A27DB-BD31-4B8C-83A1-F6EECF244321}">
                <p14:modId xmlns:p14="http://schemas.microsoft.com/office/powerpoint/2010/main" val="2376717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DE6D5377-5FA2-4067-AEE1-CE653B2BC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6174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81144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6">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3" name="Rectangle 2">
            <a:extLst>
              <a:ext uri="{FF2B5EF4-FFF2-40B4-BE49-F238E27FC236}">
                <a16:creationId xmlns:a16="http://schemas.microsoft.com/office/drawing/2014/main" id="{6873A49A-E4CC-3940-E09A-7FB926CA4929}"/>
              </a:ext>
            </a:extLst>
          </p:cNvPr>
          <p:cNvSpPr/>
          <p:nvPr userDrawn="1"/>
        </p:nvSpPr>
        <p:spPr bwMode="black">
          <a:xfrm>
            <a:off x="630936" y="626200"/>
            <a:ext cx="8125200" cy="5529600"/>
          </a:xfrm>
          <a:prstGeom prst="rect">
            <a:avLst/>
          </a:prstGeom>
          <a:gradFill flip="none" rotWithShape="1">
            <a:gsLst>
              <a:gs pos="0">
                <a:schemeClr val="tx2">
                  <a:alpha val="81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US" sz="2000">
              <a:solidFill>
                <a:prstClr val="white"/>
              </a:solidFill>
              <a:latin typeface="+mn-lt"/>
              <a:ea typeface="+mn-ea"/>
              <a:cs typeface="+mn-cs"/>
              <a:sym typeface="Trebuchet MS" panose="020B0603020202020204" pitchFamily="34" charset="0"/>
            </a:endParaRPr>
          </a:p>
        </p:txBody>
      </p:sp>
      <p:pic>
        <p:nvPicPr>
          <p:cNvPr id="4" name="Picture 48">
            <a:extLst>
              <a:ext uri="{FF2B5EF4-FFF2-40B4-BE49-F238E27FC236}">
                <a16:creationId xmlns:a16="http://schemas.microsoft.com/office/drawing/2014/main" id="{493A71F4-8CAF-3216-2275-28899A435107}"/>
              </a:ext>
            </a:extLst>
          </p:cNvPr>
          <p:cNvPicPr>
            <a:picLocks noChangeAspect="1" noChangeArrowheads="1"/>
          </p:cNvPicPr>
          <p:nvPr userDrawn="1"/>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2376672" y="2730331"/>
            <a:ext cx="4633728" cy="132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6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69ADA-256A-4D24-8696-0634F789E548}"/>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3" name="Footer Placeholder 2">
            <a:extLst>
              <a:ext uri="{FF2B5EF4-FFF2-40B4-BE49-F238E27FC236}">
                <a16:creationId xmlns:a16="http://schemas.microsoft.com/office/drawing/2014/main" id="{11C8B85C-FBB1-474D-B3FC-3D202C9DC5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B2D22E-98BA-45BA-B4AE-035A8DF27885}"/>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3088945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32851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A8DE288-8D7F-B811-03CF-FAE7F182C43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50" y="0"/>
            <a:ext cx="12192000" cy="6858000"/>
          </a:xfrm>
          <a:prstGeom prst="rect">
            <a:avLst/>
          </a:prstGeom>
        </p:spPr>
      </p:pic>
      <p:pic>
        <p:nvPicPr>
          <p:cNvPr id="6" name="Picture 5">
            <a:extLst>
              <a:ext uri="{FF2B5EF4-FFF2-40B4-BE49-F238E27FC236}">
                <a16:creationId xmlns:a16="http://schemas.microsoft.com/office/drawing/2014/main" id="{FAAA954A-A4AA-F2FA-85BB-F70A47E44E83}"/>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4556147" y="4759849"/>
            <a:ext cx="3067006" cy="738738"/>
          </a:xfrm>
          <a:prstGeom prst="rect">
            <a:avLst/>
          </a:prstGeom>
        </p:spPr>
      </p:pic>
      <p:sp>
        <p:nvSpPr>
          <p:cNvPr id="12" name="TextBox 11">
            <a:extLst>
              <a:ext uri="{FF2B5EF4-FFF2-40B4-BE49-F238E27FC236}">
                <a16:creationId xmlns:a16="http://schemas.microsoft.com/office/drawing/2014/main" id="{BC4470FF-1117-CF9D-43BB-FF184098F180}"/>
              </a:ext>
            </a:extLst>
          </p:cNvPr>
          <p:cNvSpPr txBox="1"/>
          <p:nvPr userDrawn="1"/>
        </p:nvSpPr>
        <p:spPr>
          <a:xfrm>
            <a:off x="3519573" y="2336800"/>
            <a:ext cx="5140155" cy="137063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US" sz="6000">
                <a:solidFill>
                  <a:srgbClr val="FFFFFF"/>
                </a:solidFill>
                <a:latin typeface="+mn-lt"/>
                <a:ea typeface="+mn-ea"/>
                <a:cs typeface="+mn-cs"/>
              </a:rPr>
              <a:t>Thank you</a:t>
            </a:r>
          </a:p>
        </p:txBody>
      </p:sp>
      <p:sp>
        <p:nvSpPr>
          <p:cNvPr id="10" name="TextBox 9">
            <a:extLst>
              <a:ext uri="{FF2B5EF4-FFF2-40B4-BE49-F238E27FC236}">
                <a16:creationId xmlns:a16="http://schemas.microsoft.com/office/drawing/2014/main" id="{81CD19AE-94BB-BC35-A0AA-0235AC7666C0}"/>
              </a:ext>
            </a:extLst>
          </p:cNvPr>
          <p:cNvSpPr txBox="1"/>
          <p:nvPr userDrawn="1"/>
        </p:nvSpPr>
        <p:spPr>
          <a:xfrm>
            <a:off x="154112" y="6458910"/>
            <a:ext cx="6102848" cy="215444"/>
          </a:xfrm>
          <a:prstGeom prst="rect">
            <a:avLst/>
          </a:prstGeom>
          <a:noFill/>
        </p:spPr>
        <p:txBody>
          <a:bodyPr wrap="square">
            <a:spAutoFit/>
          </a:bodyPr>
          <a:lstStyle/>
          <a:p>
            <a:pPr rtl="0">
              <a:spcBef>
                <a:spcPct val="50000"/>
              </a:spcBef>
            </a:pPr>
            <a:r>
              <a:rPr lang="en-US" sz="800">
                <a:solidFill>
                  <a:schemeClr val="bg1"/>
                </a:solidFill>
                <a:latin typeface="+mn-lt"/>
                <a:ea typeface="+mn-ea"/>
                <a:cs typeface="+mn-cs"/>
              </a:rPr>
              <a:t>Westinghouse Proprietary Class 2  |  © 2025 Westinghouse Electric Company LLC. All Rights Reserved.</a:t>
            </a:r>
          </a:p>
        </p:txBody>
      </p:sp>
      <p:sp>
        <p:nvSpPr>
          <p:cNvPr id="11" name="Rectangle 10">
            <a:extLst>
              <a:ext uri="{FF2B5EF4-FFF2-40B4-BE49-F238E27FC236}">
                <a16:creationId xmlns:a16="http://schemas.microsoft.com/office/drawing/2014/main" id="{0FF02446-6EDB-CBD6-76BB-C856EC701BC0}"/>
              </a:ext>
            </a:extLst>
          </p:cNvPr>
          <p:cNvSpPr/>
          <p:nvPr userDrawn="1"/>
        </p:nvSpPr>
        <p:spPr>
          <a:xfrm>
            <a:off x="6792686" y="6366577"/>
            <a:ext cx="5232475" cy="553998"/>
          </a:xfrm>
          <a:prstGeom prst="rect">
            <a:avLst/>
          </a:prstGeom>
        </p:spPr>
        <p:txBody>
          <a:bodyPr wrap="square">
            <a:spAutoFit/>
          </a:bodyPr>
          <a:lstStyle/>
          <a:p>
            <a:pPr marL="0" marR="0" algn="r" rtl="0">
              <a:spcBef>
                <a:spcPts val="0"/>
              </a:spcBef>
              <a:spcAft>
                <a:spcPts val="0"/>
              </a:spcAft>
            </a:pPr>
            <a:r>
              <a:rPr lang="en-US" sz="1000" i="0">
                <a:solidFill>
                  <a:schemeClr val="bg2"/>
                </a:solidFill>
                <a:effectLst/>
                <a:latin typeface="+mn-lt"/>
                <a:ea typeface="+mn-ea"/>
                <a:cs typeface="+mn-cs"/>
              </a:rPr>
              <a:t>Information included in this material is proprietary and confidential and cannot be disclosed or used for any reason beyond the intended purpose without the prior written consent of Westinghouse Electric Company LLC</a:t>
            </a:r>
          </a:p>
        </p:txBody>
      </p:sp>
    </p:spTree>
    <p:extLst>
      <p:ext uri="{BB962C8B-B14F-4D97-AF65-F5344CB8AC3E}">
        <p14:creationId xmlns:p14="http://schemas.microsoft.com/office/powerpoint/2010/main" val="1623650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35D86F-F782-4556-93B3-6326CA970779}"/>
              </a:ext>
            </a:extLst>
          </p:cNvPr>
          <p:cNvGraphicFramePr>
            <a:graphicFrameLocks noChangeAspect="1"/>
          </p:cNvGraphicFramePr>
          <p:nvPr userDrawn="1">
            <p:custDataLst>
              <p:tags r:id="rId1"/>
            </p:custDataLst>
            <p:extLst>
              <p:ext uri="{D42A27DB-BD31-4B8C-83A1-F6EECF244321}">
                <p14:modId xmlns:p14="http://schemas.microsoft.com/office/powerpoint/2010/main" val="2527841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6135D86F-F782-4556-93B3-6326CA9707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3160358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390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5" name="Rectangle 4">
            <a:extLst>
              <a:ext uri="{FF2B5EF4-FFF2-40B4-BE49-F238E27FC236}">
                <a16:creationId xmlns:a16="http://schemas.microsoft.com/office/drawing/2014/main" id="{0E62517E-2879-9EDD-7E81-F27128EB709B}"/>
              </a:ext>
            </a:extLst>
          </p:cNvPr>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pic>
        <p:nvPicPr>
          <p:cNvPr id="6" name="Picture 5">
            <a:extLst>
              <a:ext uri="{FF2B5EF4-FFF2-40B4-BE49-F238E27FC236}">
                <a16:creationId xmlns:a16="http://schemas.microsoft.com/office/drawing/2014/main" id="{D54A918C-94A8-4E7C-57EA-63FE41606A3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7" name="TitleAndEndImages">
            <a:extLst>
              <a:ext uri="{FF2B5EF4-FFF2-40B4-BE49-F238E27FC236}">
                <a16:creationId xmlns:a16="http://schemas.microsoft.com/office/drawing/2014/main" id="{426CC5AA-0022-CFF7-6052-F25C28C5AE16}"/>
              </a:ext>
            </a:extLst>
          </p:cNvPr>
          <p:cNvPicPr>
            <a:picLocks noChangeAspect="1"/>
          </p:cNvPicPr>
          <p:nvPr userDrawn="1">
            <p:custDataLst>
              <p:tags r:id="rId3"/>
            </p:custDataLst>
          </p:nvPr>
        </p:nvPicPr>
        <p:blipFill rotWithShape="1">
          <a:blip r:embed="rId8" cstate="email">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9" name="Rectangle 8">
            <a:extLst>
              <a:ext uri="{FF2B5EF4-FFF2-40B4-BE49-F238E27FC236}">
                <a16:creationId xmlns:a16="http://schemas.microsoft.com/office/drawing/2014/main" id="{96051370-39F4-506A-3A48-CD3F2BF5064B}"/>
              </a:ext>
            </a:extLst>
          </p:cNvPr>
          <p:cNvSpPr/>
          <p:nvPr userDrawn="1"/>
        </p:nvSpPr>
        <p:spPr bwMode="black">
          <a:xfrm>
            <a:off x="630936" y="626200"/>
            <a:ext cx="8125200" cy="5529600"/>
          </a:xfrm>
          <a:prstGeom prst="rect">
            <a:avLst/>
          </a:prstGeom>
          <a:gradFill flip="none" rotWithShape="1">
            <a:gsLst>
              <a:gs pos="0">
                <a:schemeClr val="tx2">
                  <a:alpha val="81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a:lnSpc>
                <a:spcPct val="95000"/>
              </a:lnSpc>
            </a:pPr>
            <a:endParaRPr lang="en-US" sz="2000">
              <a:solidFill>
                <a:prstClr val="white"/>
              </a:solidFill>
              <a:latin typeface="+mn-lt"/>
              <a:ea typeface="+mn-ea"/>
              <a:cs typeface="+mn-cs"/>
              <a:sym typeface="Trebuchet MS" panose="020B0603020202020204" pitchFamily="34" charset="0"/>
            </a:endParaRPr>
          </a:p>
        </p:txBody>
      </p:sp>
      <p:sp>
        <p:nvSpPr>
          <p:cNvPr id="10" name="Text Placeholder 6">
            <a:extLst>
              <a:ext uri="{FF2B5EF4-FFF2-40B4-BE49-F238E27FC236}">
                <a16:creationId xmlns:a16="http://schemas.microsoft.com/office/drawing/2014/main" id="{74685021-9C7C-B754-D80C-A4EE14C12188}"/>
              </a:ext>
            </a:extLst>
          </p:cNvPr>
          <p:cNvSpPr>
            <a:spLocks noGrp="1"/>
          </p:cNvSpPr>
          <p:nvPr>
            <p:ph type="body" sz="quarter" idx="12" hasCustomPrompt="1"/>
          </p:nvPr>
        </p:nvSpPr>
        <p:spPr bwMode="black">
          <a:xfrm>
            <a:off x="1117415" y="6207842"/>
            <a:ext cx="6868800" cy="327148"/>
          </a:xfrm>
          <a:prstGeom prst="rect">
            <a:avLst/>
          </a:prstGeom>
          <a:noFill/>
        </p:spPr>
        <p:txBody>
          <a:bodyPr anchor="ctr"/>
          <a:lstStyle>
            <a:lvl1pPr algn="l" rtl="0">
              <a:lnSpc>
                <a:spcPct val="110000"/>
              </a:lnSpc>
              <a:buNone/>
              <a:defRPr sz="1200" b="1" cap="all" baseline="0">
                <a:solidFill>
                  <a:schemeClr val="accent5"/>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11" name="Subtitle 2">
            <a:extLst>
              <a:ext uri="{FF2B5EF4-FFF2-40B4-BE49-F238E27FC236}">
                <a16:creationId xmlns:a16="http://schemas.microsoft.com/office/drawing/2014/main" id="{8648CF5F-432C-90D5-7553-170F37F5E4CC}"/>
              </a:ext>
            </a:extLst>
          </p:cNvPr>
          <p:cNvSpPr>
            <a:spLocks noGrp="1"/>
          </p:cNvSpPr>
          <p:nvPr>
            <p:ph type="subTitle" idx="1" hasCustomPrompt="1"/>
          </p:nvPr>
        </p:nvSpPr>
        <p:spPr bwMode="white">
          <a:xfrm>
            <a:off x="1117415" y="5495706"/>
            <a:ext cx="6868800" cy="436195"/>
          </a:xfrm>
          <a:prstGeom prst="rect">
            <a:avLst/>
          </a:prstGeom>
        </p:spPr>
        <p:txBody>
          <a:bodyPr anchor="ctr"/>
          <a:lstStyle>
            <a:lvl1pPr marL="0" indent="0" algn="l" rtl="0">
              <a:lnSpc>
                <a:spcPct val="110000"/>
              </a:lnSpc>
              <a:buNone/>
              <a:defRPr sz="16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12" name="Title 1">
            <a:extLst>
              <a:ext uri="{FF2B5EF4-FFF2-40B4-BE49-F238E27FC236}">
                <a16:creationId xmlns:a16="http://schemas.microsoft.com/office/drawing/2014/main" id="{7D14A991-7D1B-5600-F135-300BC6D26851}"/>
              </a:ext>
            </a:extLst>
          </p:cNvPr>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rtl="0">
              <a:lnSpc>
                <a:spcPct val="93000"/>
              </a:lnSpc>
              <a:defRPr sz="5400" baseline="0">
                <a:solidFill>
                  <a:schemeClr val="bg1"/>
                </a:solidFill>
                <a:latin typeface="+mj-lt"/>
                <a:ea typeface="+mj-ea"/>
                <a:cs typeface="+mj-cs"/>
                <a:sym typeface="Trebuchet MS" panose="020B0603020202020204" pitchFamily="34" charset="0"/>
              </a:defRPr>
            </a:lvl1pPr>
          </a:lstStyle>
          <a:p>
            <a:r>
              <a:rPr lang="en-US"/>
              <a:t>Title in Title Case</a:t>
            </a:r>
          </a:p>
        </p:txBody>
      </p:sp>
      <p:pic>
        <p:nvPicPr>
          <p:cNvPr id="16" name="Picture 48">
            <a:extLst>
              <a:ext uri="{FF2B5EF4-FFF2-40B4-BE49-F238E27FC236}">
                <a16:creationId xmlns:a16="http://schemas.microsoft.com/office/drawing/2014/main" id="{EF85B2BC-C575-7A1D-70E0-E0A0471FA982}"/>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9055928" y="5576995"/>
            <a:ext cx="2489200" cy="7098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7A835DF-4527-273B-4CEA-8F39119C1B5F}"/>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3348467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18435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4" name="Picture 3">
            <a:extLst>
              <a:ext uri="{FF2B5EF4-FFF2-40B4-BE49-F238E27FC236}">
                <a16:creationId xmlns:a16="http://schemas.microsoft.com/office/drawing/2014/main" id="{7AC6D24E-8F28-CB03-B60F-31585AD1C4A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50" y="0"/>
            <a:ext cx="12192000" cy="6858000"/>
          </a:xfrm>
          <a:prstGeom prst="rect">
            <a:avLst/>
          </a:prstGeom>
        </p:spPr>
      </p:pic>
      <p:pic>
        <p:nvPicPr>
          <p:cNvPr id="8" name="Picture 7">
            <a:extLst>
              <a:ext uri="{FF2B5EF4-FFF2-40B4-BE49-F238E27FC236}">
                <a16:creationId xmlns:a16="http://schemas.microsoft.com/office/drawing/2014/main" id="{0FE04D73-743C-D9C9-5714-443803236B0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4556147" y="4759849"/>
            <a:ext cx="3067006" cy="738738"/>
          </a:xfrm>
          <a:prstGeom prst="rect">
            <a:avLst/>
          </a:prstGeom>
        </p:spPr>
      </p:pic>
      <p:sp>
        <p:nvSpPr>
          <p:cNvPr id="13" name="Text Placeholder 7">
            <a:extLst>
              <a:ext uri="{FF2B5EF4-FFF2-40B4-BE49-F238E27FC236}">
                <a16:creationId xmlns:a16="http://schemas.microsoft.com/office/drawing/2014/main" id="{6288DC8E-A5E0-607C-E362-337DBCF6ECD3}"/>
              </a:ext>
            </a:extLst>
          </p:cNvPr>
          <p:cNvSpPr>
            <a:spLocks noGrp="1"/>
          </p:cNvSpPr>
          <p:nvPr>
            <p:ph type="body" sz="quarter" idx="10" hasCustomPrompt="1"/>
          </p:nvPr>
        </p:nvSpPr>
        <p:spPr>
          <a:xfrm>
            <a:off x="1899274" y="1074283"/>
            <a:ext cx="8380752" cy="1465262"/>
          </a:xfrm>
        </p:spPr>
        <p:txBody>
          <a:bodyPr anchor="ctr"/>
          <a:lstStyle>
            <a:lvl1pPr marL="0" indent="0" algn="ctr" rtl="0">
              <a:lnSpc>
                <a:spcPct val="100000"/>
              </a:lnSpc>
              <a:spcBef>
                <a:spcPts val="0"/>
              </a:spcBef>
              <a:spcAft>
                <a:spcPts val="0"/>
              </a:spcAft>
              <a:buFont typeface="Trebuchet MS" panose="020B0603020202020204" pitchFamily="34" charset="0"/>
              <a:buChar char="​"/>
              <a:defRPr sz="6600">
                <a:solidFill>
                  <a:srgbClr val="FFFFFF"/>
                </a:solidFill>
                <a:latin typeface="+mn-lt"/>
                <a:ea typeface="+mn-ea"/>
                <a:cs typeface="+mn-cs"/>
              </a:defRPr>
            </a:lvl1pPr>
          </a:lstStyle>
          <a:p>
            <a:pPr lvl="0"/>
            <a:r>
              <a:rPr lang="en-US"/>
              <a:t>Click to add title</a:t>
            </a:r>
          </a:p>
        </p:txBody>
      </p:sp>
      <p:sp>
        <p:nvSpPr>
          <p:cNvPr id="14" name="Text Placeholder 7">
            <a:extLst>
              <a:ext uri="{FF2B5EF4-FFF2-40B4-BE49-F238E27FC236}">
                <a16:creationId xmlns:a16="http://schemas.microsoft.com/office/drawing/2014/main" id="{B3E99164-8D9A-AD2D-F81B-A3F6A68468C0}"/>
              </a:ext>
            </a:extLst>
          </p:cNvPr>
          <p:cNvSpPr>
            <a:spLocks noGrp="1"/>
          </p:cNvSpPr>
          <p:nvPr>
            <p:ph type="body" sz="quarter" idx="11" hasCustomPrompt="1"/>
          </p:nvPr>
        </p:nvSpPr>
        <p:spPr>
          <a:xfrm>
            <a:off x="1899274" y="2768939"/>
            <a:ext cx="8380752" cy="961231"/>
          </a:xfrm>
        </p:spPr>
        <p:txBody>
          <a:bodyPr anchor="ctr"/>
          <a:lstStyle>
            <a:lvl1pPr marL="0" indent="0" algn="ctr" rtl="0">
              <a:lnSpc>
                <a:spcPct val="100000"/>
              </a:lnSpc>
              <a:spcBef>
                <a:spcPts val="0"/>
              </a:spcBef>
              <a:spcAft>
                <a:spcPts val="0"/>
              </a:spcAft>
              <a:buFont typeface="Trebuchet MS" panose="020B0603020202020204" pitchFamily="34" charset="0"/>
              <a:buChar char="​"/>
              <a:defRPr sz="4400">
                <a:solidFill>
                  <a:srgbClr val="FFFFFF"/>
                </a:solidFill>
                <a:latin typeface="+mn-lt"/>
                <a:ea typeface="+mn-ea"/>
                <a:cs typeface="+mn-cs"/>
              </a:defRPr>
            </a:lvl1pPr>
          </a:lstStyle>
          <a:p>
            <a:pPr lvl="0"/>
            <a:r>
              <a:rPr lang="en-US"/>
              <a:t>Click to add Subtitle</a:t>
            </a:r>
          </a:p>
        </p:txBody>
      </p:sp>
      <p:sp>
        <p:nvSpPr>
          <p:cNvPr id="15" name="TextBox 14">
            <a:extLst>
              <a:ext uri="{FF2B5EF4-FFF2-40B4-BE49-F238E27FC236}">
                <a16:creationId xmlns:a16="http://schemas.microsoft.com/office/drawing/2014/main" id="{49110B03-0CC6-193F-6894-D35D35F4FBB2}"/>
              </a:ext>
            </a:extLst>
          </p:cNvPr>
          <p:cNvSpPr txBox="1"/>
          <p:nvPr userDrawn="1"/>
        </p:nvSpPr>
        <p:spPr>
          <a:xfrm>
            <a:off x="154112" y="6458910"/>
            <a:ext cx="6102848" cy="215444"/>
          </a:xfrm>
          <a:prstGeom prst="rect">
            <a:avLst/>
          </a:prstGeom>
          <a:noFill/>
        </p:spPr>
        <p:txBody>
          <a:bodyPr wrap="square">
            <a:spAutoFit/>
          </a:bodyPr>
          <a:lstStyle/>
          <a:p>
            <a:pPr rtl="0">
              <a:spcBef>
                <a:spcPct val="50000"/>
              </a:spcBef>
            </a:pPr>
            <a:r>
              <a:rPr lang="en-US" sz="800">
                <a:solidFill>
                  <a:schemeClr val="bg1"/>
                </a:solidFill>
                <a:latin typeface="+mn-lt"/>
                <a:ea typeface="+mn-ea"/>
                <a:cs typeface="+mn-cs"/>
              </a:rPr>
              <a:t>Westinghouse Proprietary Class 2  |  © 2025 Westinghouse Electric Company LLC. All Rights Reserved.</a:t>
            </a:r>
          </a:p>
        </p:txBody>
      </p:sp>
      <p:sp>
        <p:nvSpPr>
          <p:cNvPr id="17" name="Rectangle 16">
            <a:extLst>
              <a:ext uri="{FF2B5EF4-FFF2-40B4-BE49-F238E27FC236}">
                <a16:creationId xmlns:a16="http://schemas.microsoft.com/office/drawing/2014/main" id="{9E05FFE5-9764-2511-AD70-24476C60A381}"/>
              </a:ext>
            </a:extLst>
          </p:cNvPr>
          <p:cNvSpPr/>
          <p:nvPr userDrawn="1"/>
        </p:nvSpPr>
        <p:spPr>
          <a:xfrm>
            <a:off x="6792686" y="6366577"/>
            <a:ext cx="5232475" cy="553998"/>
          </a:xfrm>
          <a:prstGeom prst="rect">
            <a:avLst/>
          </a:prstGeom>
        </p:spPr>
        <p:txBody>
          <a:bodyPr wrap="square">
            <a:spAutoFit/>
          </a:bodyPr>
          <a:lstStyle/>
          <a:p>
            <a:pPr marL="0" marR="0" algn="r" rtl="0">
              <a:spcBef>
                <a:spcPts val="0"/>
              </a:spcBef>
              <a:spcAft>
                <a:spcPts val="0"/>
              </a:spcAft>
            </a:pPr>
            <a:r>
              <a:rPr lang="en-US" sz="1000" i="0">
                <a:solidFill>
                  <a:schemeClr val="bg2"/>
                </a:solidFill>
                <a:effectLst/>
                <a:latin typeface="+mn-lt"/>
                <a:ea typeface="+mn-ea"/>
                <a:cs typeface="+mn-cs"/>
              </a:rPr>
              <a:t>Information included in this material is proprietary and confidential and cannot be disclosed or used for any reason beyond the intended purpose without the prior written consent of Westinghouse Electric Company LLC</a:t>
            </a:r>
          </a:p>
        </p:txBody>
      </p:sp>
    </p:spTree>
    <p:extLst>
      <p:ext uri="{BB962C8B-B14F-4D97-AF65-F5344CB8AC3E}">
        <p14:creationId xmlns:p14="http://schemas.microsoft.com/office/powerpoint/2010/main" val="1939276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65003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5" name="TextBox 4">
            <a:extLst>
              <a:ext uri="{FF2B5EF4-FFF2-40B4-BE49-F238E27FC236}">
                <a16:creationId xmlns:a16="http://schemas.microsoft.com/office/drawing/2014/main" id="{61ADAF56-E589-57F1-9F35-036B55FC2408}"/>
              </a:ext>
            </a:extLst>
          </p:cNvPr>
          <p:cNvSpPr txBox="1"/>
          <p:nvPr userDrawn="1"/>
        </p:nvSpPr>
        <p:spPr>
          <a:xfrm>
            <a:off x="255711" y="136141"/>
            <a:ext cx="4537961"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 Non-Proprietary Class 3</a:t>
            </a:r>
          </a:p>
        </p:txBody>
      </p:sp>
      <p:sp>
        <p:nvSpPr>
          <p:cNvPr id="7" name="Rectangle 6">
            <a:extLst>
              <a:ext uri="{FF2B5EF4-FFF2-40B4-BE49-F238E27FC236}">
                <a16:creationId xmlns:a16="http://schemas.microsoft.com/office/drawing/2014/main" id="{22A704F7-DBCE-B978-0E72-7920E3E75136}"/>
              </a:ext>
            </a:extLst>
          </p:cNvPr>
          <p:cNvSpPr/>
          <p:nvPr userDrawn="1"/>
        </p:nvSpPr>
        <p:spPr>
          <a:xfrm>
            <a:off x="0" y="1047751"/>
            <a:ext cx="12192000" cy="4410788"/>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a:solidFill>
                <a:srgbClr val="FFFFFF"/>
              </a:solidFill>
            </a:endParaRPr>
          </a:p>
        </p:txBody>
      </p:sp>
      <p:sp>
        <p:nvSpPr>
          <p:cNvPr id="9" name="Text Placeholder 7">
            <a:extLst>
              <a:ext uri="{FF2B5EF4-FFF2-40B4-BE49-F238E27FC236}">
                <a16:creationId xmlns:a16="http://schemas.microsoft.com/office/drawing/2014/main" id="{5E7EA018-585A-A923-ACC1-5D0D4D49C587}"/>
              </a:ext>
            </a:extLst>
          </p:cNvPr>
          <p:cNvSpPr>
            <a:spLocks noGrp="1"/>
          </p:cNvSpPr>
          <p:nvPr>
            <p:ph type="body" sz="quarter" idx="10" hasCustomPrompt="1"/>
          </p:nvPr>
        </p:nvSpPr>
        <p:spPr>
          <a:xfrm>
            <a:off x="634289" y="2405445"/>
            <a:ext cx="5203787" cy="513566"/>
          </a:xfrm>
        </p:spPr>
        <p:txBody>
          <a:bodyPr anchor="ctr"/>
          <a:lstStyle>
            <a:lvl1pPr marL="0" indent="0" algn="l" rtl="0">
              <a:lnSpc>
                <a:spcPct val="100000"/>
              </a:lnSpc>
              <a:spcBef>
                <a:spcPts val="0"/>
              </a:spcBef>
              <a:spcAft>
                <a:spcPts val="0"/>
              </a:spcAft>
              <a:buFont typeface="Trebuchet MS" panose="020B0603020202020204" pitchFamily="34" charset="0"/>
              <a:buChar char="​"/>
              <a:defRPr sz="3600" b="1">
                <a:solidFill>
                  <a:srgbClr val="FFFFFF"/>
                </a:solidFill>
                <a:latin typeface="+mn-lt"/>
                <a:ea typeface="+mn-ea"/>
                <a:cs typeface="+mn-cs"/>
              </a:defRPr>
            </a:lvl1pPr>
          </a:lstStyle>
          <a:p>
            <a:pPr lvl="0"/>
            <a:r>
              <a:rPr lang="en-US"/>
              <a:t>Click to add title</a:t>
            </a:r>
          </a:p>
        </p:txBody>
      </p:sp>
      <p:cxnSp>
        <p:nvCxnSpPr>
          <p:cNvPr id="10" name="Straight Connector 9">
            <a:extLst>
              <a:ext uri="{FF2B5EF4-FFF2-40B4-BE49-F238E27FC236}">
                <a16:creationId xmlns:a16="http://schemas.microsoft.com/office/drawing/2014/main" id="{6FA56F9E-1BE7-E72B-AEEA-28E37A8AE092}"/>
              </a:ext>
            </a:extLst>
          </p:cNvPr>
          <p:cNvCxnSpPr/>
          <p:nvPr userDrawn="1"/>
        </p:nvCxnSpPr>
        <p:spPr>
          <a:xfrm>
            <a:off x="634289" y="3113724"/>
            <a:ext cx="11557711" cy="0"/>
          </a:xfrm>
          <a:prstGeom prst="line">
            <a:avLst/>
          </a:prstGeom>
          <a:ln w="9525">
            <a:solidFill>
              <a:schemeClr val="accent1"/>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5ECC8A86-E38F-2A35-9DCA-3240ACF43574}"/>
              </a:ext>
            </a:extLst>
          </p:cNvPr>
          <p:cNvSpPr>
            <a:spLocks noGrp="1"/>
          </p:cNvSpPr>
          <p:nvPr>
            <p:ph type="body" sz="quarter" idx="12" hasCustomPrompt="1"/>
          </p:nvPr>
        </p:nvSpPr>
        <p:spPr bwMode="black">
          <a:xfrm>
            <a:off x="634289" y="3308437"/>
            <a:ext cx="1941645" cy="327148"/>
          </a:xfrm>
          <a:prstGeom prst="rect">
            <a:avLst/>
          </a:prstGeom>
          <a:noFill/>
        </p:spPr>
        <p:txBody>
          <a:bodyPr anchor="ctr"/>
          <a:lstStyle>
            <a:lvl1pPr algn="l" rtl="0">
              <a:lnSpc>
                <a:spcPct val="110000"/>
              </a:lnSpc>
              <a:buNone/>
              <a:defRPr sz="1200" b="0" cap="all" baseline="0">
                <a:solidFill>
                  <a:schemeClr val="accent4"/>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a:t>
            </a:r>
          </a:p>
        </p:txBody>
      </p:sp>
      <p:sp>
        <p:nvSpPr>
          <p:cNvPr id="12" name="TextBox 11">
            <a:extLst>
              <a:ext uri="{FF2B5EF4-FFF2-40B4-BE49-F238E27FC236}">
                <a16:creationId xmlns:a16="http://schemas.microsoft.com/office/drawing/2014/main" id="{381B7F8C-87F8-D9C8-D722-051CF5D8BB50}"/>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16" name="Straight Connector 15">
            <a:extLst>
              <a:ext uri="{FF2B5EF4-FFF2-40B4-BE49-F238E27FC236}">
                <a16:creationId xmlns:a16="http://schemas.microsoft.com/office/drawing/2014/main" id="{B123C364-53AA-C60F-6B71-D54F64A69072}"/>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2" descr="Shaping Tomorrow's Energy | Westinghouse Electric Company">
            <a:extLst>
              <a:ext uri="{FF2B5EF4-FFF2-40B4-BE49-F238E27FC236}">
                <a16:creationId xmlns:a16="http://schemas.microsoft.com/office/drawing/2014/main" id="{E55B4109-8D9B-B57E-1721-6B6A33B5437E}"/>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t="49514"/>
          <a:stretch/>
        </p:blipFill>
        <p:spPr bwMode="auto">
          <a:xfrm>
            <a:off x="659364" y="5834525"/>
            <a:ext cx="2407227" cy="5857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haping Tomorrow's Energy | Westinghouse Electric Company">
            <a:extLst>
              <a:ext uri="{FF2B5EF4-FFF2-40B4-BE49-F238E27FC236}">
                <a16:creationId xmlns:a16="http://schemas.microsoft.com/office/drawing/2014/main" id="{29E7A044-2C11-B269-897E-73B4755D48CE}"/>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33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644159F0-99EC-3A16-489C-F09755BBF652}"/>
              </a:ext>
            </a:extLst>
          </p:cNvPr>
          <p:cNvSpPr/>
          <p:nvPr userDrawn="1">
            <p:custDataLst>
              <p:tags r:id="rId1"/>
            </p:custDataLst>
          </p:nvPr>
        </p:nvSpPr>
        <p:spPr>
          <a:xfrm>
            <a:off x="0" y="0"/>
            <a:ext cx="12700" cy="12700"/>
          </a:xfrm>
          <a:prstGeom prst="octagon">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3" name="Object 2" hidden="1">
            <a:extLst>
              <a:ext uri="{FF2B5EF4-FFF2-40B4-BE49-F238E27FC236}">
                <a16:creationId xmlns:a16="http://schemas.microsoft.com/office/drawing/2014/main" id="{1171225A-1181-B6E6-D20C-BCC2D7C64171}"/>
              </a:ext>
            </a:extLst>
          </p:cNvPr>
          <p:cNvGraphicFramePr>
            <a:graphicFrameLocks noChangeAspect="1"/>
          </p:cNvGraphicFramePr>
          <p:nvPr userDrawn="1">
            <p:custDataLst>
              <p:tags r:id="rId2"/>
            </p:custDataLst>
            <p:extLst>
              <p:ext uri="{D42A27DB-BD31-4B8C-83A1-F6EECF244321}">
                <p14:modId xmlns:p14="http://schemas.microsoft.com/office/powerpoint/2010/main" val="2202124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1171225A-1181-B6E6-D20C-BCC2D7C641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p:cNvSpPr>
            <a:spLocks noGrp="1"/>
          </p:cNvSpPr>
          <p:nvPr>
            <p:ph type="title" hasCustomPrompt="1"/>
          </p:nvPr>
        </p:nvSpPr>
        <p:spPr>
          <a:xfrm>
            <a:off x="630000" y="540385"/>
            <a:ext cx="10933350" cy="713867"/>
          </a:xfrm>
          <a:prstGeom prst="rect">
            <a:avLst/>
          </a:prstGeom>
        </p:spPr>
        <p:txBody>
          <a:bodyPr vert="horz"/>
          <a:lstStyle>
            <a:lvl1pPr rtl="0">
              <a:defRPr>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379189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3274184-471E-BE76-1C4E-C6D7FDD78A81}"/>
              </a:ext>
            </a:extLst>
          </p:cNvPr>
          <p:cNvGraphicFramePr>
            <a:graphicFrameLocks noChangeAspect="1"/>
          </p:cNvGraphicFramePr>
          <p:nvPr userDrawn="1">
            <p:custDataLst>
              <p:tags r:id="rId1"/>
            </p:custDataLst>
            <p:extLst>
              <p:ext uri="{D42A27DB-BD31-4B8C-83A1-F6EECF244321}">
                <p14:modId xmlns:p14="http://schemas.microsoft.com/office/powerpoint/2010/main" val="1038927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5" name="Object 4" hidden="1">
                        <a:extLst>
                          <a:ext uri="{FF2B5EF4-FFF2-40B4-BE49-F238E27FC236}">
                            <a16:creationId xmlns:a16="http://schemas.microsoft.com/office/drawing/2014/main" id="{C3274184-471E-BE76-1C4E-C6D7FDD78A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540385"/>
            <a:ext cx="10933350" cy="713867"/>
          </a:xfrm>
          <a:prstGeom prst="rect">
            <a:avLst/>
          </a:prstGeom>
        </p:spPr>
        <p:txBody>
          <a:bodyPr vert="horz"/>
          <a:lstStyle>
            <a:lvl1pPr rtl="0">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2085628"/>
            <a:ext cx="10933950" cy="4072976"/>
          </a:xfrm>
        </p:spPr>
        <p:txBody>
          <a:bodyPr/>
          <a:lstStyle>
            <a:lvl1pPr rtl="0">
              <a:lnSpc>
                <a:spcPct val="100000"/>
              </a:lnSpc>
              <a:spcBef>
                <a:spcPts val="0"/>
              </a:spcBef>
              <a:spcAft>
                <a:spcPts val="0"/>
              </a:spcAft>
              <a:defRPr>
                <a:latin typeface="+mn-lt"/>
                <a:ea typeface="+mn-ea"/>
                <a:cs typeface="+mn-cs"/>
              </a:defRPr>
            </a:lvl1pPr>
            <a:lvl2pPr rtl="0">
              <a:lnSpc>
                <a:spcPct val="100000"/>
              </a:lnSpc>
              <a:spcBef>
                <a:spcPts val="0"/>
              </a:spcBef>
              <a:spcAft>
                <a:spcPts val="0"/>
              </a:spcAft>
              <a:defRPr>
                <a:latin typeface="+mn-lt"/>
                <a:ea typeface="+mn-ea"/>
                <a:cs typeface="+mn-cs"/>
              </a:defRPr>
            </a:lvl2pPr>
            <a:lvl3pPr rtl="0">
              <a:lnSpc>
                <a:spcPct val="100000"/>
              </a:lnSpc>
              <a:spcBef>
                <a:spcPts val="0"/>
              </a:spcBef>
              <a:spcAft>
                <a:spcPts val="0"/>
              </a:spcAft>
              <a:defRPr>
                <a:latin typeface="+mn-lt"/>
                <a:ea typeface="+mn-ea"/>
                <a:cs typeface="+mn-cs"/>
              </a:defRPr>
            </a:lvl3pPr>
            <a:lvl4pPr rtl="0">
              <a:lnSpc>
                <a:spcPct val="100000"/>
              </a:lnSpc>
              <a:spcBef>
                <a:spcPts val="0"/>
              </a:spcBef>
              <a:spcAft>
                <a:spcPts val="0"/>
              </a:spcAft>
              <a:defRPr>
                <a:latin typeface="+mn-lt"/>
                <a:ea typeface="+mn-ea"/>
                <a:cs typeface="+mn-cs"/>
              </a:defRPr>
            </a:lvl4pPr>
            <a:lvl5pPr rtl="0">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2" descr="Shaping Tomorrow's Energy | Westinghouse Electric Company">
            <a:extLst>
              <a:ext uri="{FF2B5EF4-FFF2-40B4-BE49-F238E27FC236}">
                <a16:creationId xmlns:a16="http://schemas.microsoft.com/office/drawing/2014/main" id="{33D452A7-6791-C2DD-487B-7BA577634093}"/>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8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503C96-55D4-146A-4128-45968BD2C93B}"/>
              </a:ext>
            </a:extLst>
          </p:cNvPr>
          <p:cNvGraphicFramePr>
            <a:graphicFrameLocks noChangeAspect="1"/>
          </p:cNvGraphicFramePr>
          <p:nvPr userDrawn="1">
            <p:custDataLst>
              <p:tags r:id="rId1"/>
            </p:custDataLst>
            <p:extLst>
              <p:ext uri="{D42A27DB-BD31-4B8C-83A1-F6EECF244321}">
                <p14:modId xmlns:p14="http://schemas.microsoft.com/office/powerpoint/2010/main" val="4007812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AA503C96-55D4-146A-4128-45968BD2C9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rtl="0">
              <a:buNone/>
              <a:defRPr sz="160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a:prstGeom prst="rect">
            <a:avLst/>
          </a:prstGeom>
        </p:spPr>
        <p:txBody>
          <a:bodyPr vert="horz" anchor="t">
            <a:noAutofit/>
          </a:bodyPr>
          <a:lstStyle>
            <a:lvl1pPr rtl="0">
              <a:defRPr sz="2400">
                <a:solidFill>
                  <a:schemeClr val="tx2"/>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757889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F29C0B-DAA4-72F5-4D9D-1239FDD54547}"/>
              </a:ext>
            </a:extLst>
          </p:cNvPr>
          <p:cNvGraphicFramePr>
            <a:graphicFrameLocks noChangeAspect="1"/>
          </p:cNvGraphicFramePr>
          <p:nvPr userDrawn="1">
            <p:custDataLst>
              <p:tags r:id="rId1"/>
            </p:custDataLst>
            <p:extLst>
              <p:ext uri="{D42A27DB-BD31-4B8C-83A1-F6EECF244321}">
                <p14:modId xmlns:p14="http://schemas.microsoft.com/office/powerpoint/2010/main" val="3927017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51F29C0B-DAA4-72F5-4D9D-1239FDD545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7205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E7BFFA-870B-C525-2862-71BAC57CD460}"/>
              </a:ext>
            </a:extLst>
          </p:cNvPr>
          <p:cNvGraphicFramePr>
            <a:graphicFrameLocks noChangeAspect="1"/>
          </p:cNvGraphicFramePr>
          <p:nvPr userDrawn="1">
            <p:custDataLst>
              <p:tags r:id="rId1"/>
            </p:custDataLst>
            <p:extLst>
              <p:ext uri="{D42A27DB-BD31-4B8C-83A1-F6EECF244321}">
                <p14:modId xmlns:p14="http://schemas.microsoft.com/office/powerpoint/2010/main" val="3165228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AFE7BFFA-870B-C525-2862-71BAC57CD4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a:prstGeom prst="rect">
            <a:avLst/>
          </a:prstGeom>
        </p:spPr>
        <p:txBody>
          <a:bodyPr vert="horz" anchor="t">
            <a:noAutofit/>
          </a:bodyPr>
          <a:lstStyle>
            <a:lvl1pPr rtl="0">
              <a:defRPr sz="5400">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53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F333-88AF-4AC4-9F2A-D452A32F2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3D1BCF-C84F-4BCD-8A97-AFC12EAC4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5C7A5-48B2-4F1B-BB72-4FF1DDBC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799F0-A206-4E62-AF05-047644F51D1B}"/>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6" name="Footer Placeholder 5">
            <a:extLst>
              <a:ext uri="{FF2B5EF4-FFF2-40B4-BE49-F238E27FC236}">
                <a16:creationId xmlns:a16="http://schemas.microsoft.com/office/drawing/2014/main" id="{CBB4ED67-4569-4B99-93C8-BC3B2EDA2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E0C13-F315-4BD2-AE14-B28BFAA886E5}"/>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2997827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87420D-795A-8E45-5560-2B9194D00D72}"/>
              </a:ext>
            </a:extLst>
          </p:cNvPr>
          <p:cNvGraphicFramePr>
            <a:graphicFrameLocks noChangeAspect="1"/>
          </p:cNvGraphicFramePr>
          <p:nvPr userDrawn="1">
            <p:custDataLst>
              <p:tags r:id="rId1"/>
            </p:custDataLst>
            <p:extLst>
              <p:ext uri="{D42A27DB-BD31-4B8C-83A1-F6EECF244321}">
                <p14:modId xmlns:p14="http://schemas.microsoft.com/office/powerpoint/2010/main" val="2728171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A587420D-795A-8E45-5560-2B9194D00D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7ECD1DAE-AEB2-4674-A1D9-69E947681BAB}"/>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B8FD7B2C-F0DC-4883-8695-B256FE1A50FE}"/>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9ADBD6-A01F-3E11-6DC5-82996201E037}"/>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071240AE-94A5-096F-B02E-3337343A0A33}"/>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43C7FA6C-1171-F14D-F759-930AA368C87E}"/>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1817699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35E46E-3B62-CBD5-C1A4-A90948CD4603}"/>
              </a:ext>
            </a:extLst>
          </p:cNvPr>
          <p:cNvGraphicFramePr>
            <a:graphicFrameLocks noChangeAspect="1"/>
          </p:cNvGraphicFramePr>
          <p:nvPr userDrawn="1">
            <p:custDataLst>
              <p:tags r:id="rId1"/>
            </p:custDataLst>
            <p:extLst>
              <p:ext uri="{D42A27DB-BD31-4B8C-83A1-F6EECF244321}">
                <p14:modId xmlns:p14="http://schemas.microsoft.com/office/powerpoint/2010/main" val="20019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E935E46E-3B62-CBD5-C1A4-A90948CD46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rtl="0">
              <a:defRPr>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424B2C6B-E2B5-4F34-B4A5-F2ED6771F8E5}"/>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B3F67C7C-3552-44F5-830C-218905DA1642}"/>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034892F-6FBF-05E4-DF33-93274322E862}"/>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6" name="Straight Connector 5">
            <a:extLst>
              <a:ext uri="{FF2B5EF4-FFF2-40B4-BE49-F238E27FC236}">
                <a16:creationId xmlns:a16="http://schemas.microsoft.com/office/drawing/2014/main" id="{8016E988-CB42-AB23-3EEC-B67769658536}"/>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2C2ACB39-41E6-9DEB-B704-8126BC2BA71B}"/>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3999759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1A61AD05-60C1-C36F-29ED-F7E18E17F197}"/>
              </a:ext>
            </a:extLst>
          </p:cNvPr>
          <p:cNvSpPr/>
          <p:nvPr userDrawn="1">
            <p:custDataLst>
              <p:tags r:id="rId1"/>
            </p:custDataLst>
          </p:nvPr>
        </p:nvSpPr>
        <p:spPr>
          <a:xfrm>
            <a:off x="0" y="0"/>
            <a:ext cx="12700" cy="12700"/>
          </a:xfrm>
          <a:prstGeom prst="octagon">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3" name="Object 2" hidden="1">
            <a:extLst>
              <a:ext uri="{FF2B5EF4-FFF2-40B4-BE49-F238E27FC236}">
                <a16:creationId xmlns:a16="http://schemas.microsoft.com/office/drawing/2014/main" id="{5EECBCB9-A554-F7D2-4FD7-3A52EE12A12A}"/>
              </a:ext>
            </a:extLst>
          </p:cNvPr>
          <p:cNvGraphicFramePr>
            <a:graphicFrameLocks noChangeAspect="1"/>
          </p:cNvGraphicFramePr>
          <p:nvPr userDrawn="1">
            <p:custDataLst>
              <p:tags r:id="rId2"/>
            </p:custDataLst>
            <p:extLst>
              <p:ext uri="{D42A27DB-BD31-4B8C-83A1-F6EECF244321}">
                <p14:modId xmlns:p14="http://schemas.microsoft.com/office/powerpoint/2010/main" val="793175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5EECBCB9-A554-F7D2-4FD7-3A52EE12A1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rtl="0">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7" name="TextBox 6">
            <a:extLst>
              <a:ext uri="{FF2B5EF4-FFF2-40B4-BE49-F238E27FC236}">
                <a16:creationId xmlns:a16="http://schemas.microsoft.com/office/drawing/2014/main" id="{B2BB4D5A-4B48-4206-8F83-86C0D1FE12B3}"/>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FA6936A8-C7B5-4423-A128-21AAE368AF7B}"/>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0DB362-0574-0F55-9C25-E850CFC29824}"/>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6" name="Straight Connector 5">
            <a:extLst>
              <a:ext uri="{FF2B5EF4-FFF2-40B4-BE49-F238E27FC236}">
                <a16:creationId xmlns:a16="http://schemas.microsoft.com/office/drawing/2014/main" id="{82F0C05F-991D-2ED8-91E1-4FE698EC0266}"/>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8E4CF1F5-64BC-438C-4077-FFF9191E64F8}"/>
              </a:ext>
            </a:extLst>
          </p:cNvPr>
          <p:cNvSpPr txBox="1">
            <a:spLocks/>
          </p:cNvSpPr>
          <p:nvPr userDrawn="1"/>
        </p:nvSpPr>
        <p:spPr>
          <a:xfrm>
            <a:off x="3419061" y="28506"/>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10" name="Picture 2" descr="Shaping Tomorrow's Energy | Westinghouse Electric Company">
            <a:extLst>
              <a:ext uri="{FF2B5EF4-FFF2-40B4-BE49-F238E27FC236}">
                <a16:creationId xmlns:a16="http://schemas.microsoft.com/office/drawing/2014/main" id="{EBEDFDCC-A2F8-4EFB-090D-99C0EE9AA5A8}"/>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76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E5BF5391-3EEE-F370-9A01-67C5BBFFCD51}"/>
              </a:ext>
            </a:extLst>
          </p:cNvPr>
          <p:cNvSpPr/>
          <p:nvPr userDrawn="1">
            <p:custDataLst>
              <p:tags r:id="rId1"/>
            </p:custDataLst>
          </p:nvPr>
        </p:nvSpPr>
        <p:spPr>
          <a:xfrm>
            <a:off x="0" y="0"/>
            <a:ext cx="12700" cy="12700"/>
          </a:xfrm>
          <a:prstGeom prst="octagon">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a:solidFill>
                <a:srgbClr val="FFFFFF"/>
              </a:solidFill>
            </a:endParaRPr>
          </a:p>
        </p:txBody>
      </p:sp>
      <p:graphicFrame>
        <p:nvGraphicFramePr>
          <p:cNvPr id="4" name="Object 3" hidden="1">
            <a:extLst>
              <a:ext uri="{FF2B5EF4-FFF2-40B4-BE49-F238E27FC236}">
                <a16:creationId xmlns:a16="http://schemas.microsoft.com/office/drawing/2014/main" id="{352FBA3C-7EB4-62F1-E929-C18E9A24AB3A}"/>
              </a:ext>
            </a:extLst>
          </p:cNvPr>
          <p:cNvGraphicFramePr>
            <a:graphicFrameLocks noChangeAspect="1"/>
          </p:cNvGraphicFramePr>
          <p:nvPr userDrawn="1">
            <p:custDataLst>
              <p:tags r:id="rId2"/>
            </p:custDataLst>
            <p:extLst>
              <p:ext uri="{D42A27DB-BD31-4B8C-83A1-F6EECF244321}">
                <p14:modId xmlns:p14="http://schemas.microsoft.com/office/powerpoint/2010/main" val="3301080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4" name="Object 3" hidden="1">
                        <a:extLst>
                          <a:ext uri="{FF2B5EF4-FFF2-40B4-BE49-F238E27FC236}">
                            <a16:creationId xmlns:a16="http://schemas.microsoft.com/office/drawing/2014/main" id="{352FBA3C-7EB4-62F1-E929-C18E9A24AB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rtl="0">
              <a:defRPr>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A6574775-6C1B-4D04-956B-355EED6DF417}"/>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0A8DCA09-04C6-437E-9D57-E1EA6B2C7150}"/>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6AECA5B-081A-14E4-2086-EE3581BA643C}"/>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7" name="Straight Connector 6">
            <a:extLst>
              <a:ext uri="{FF2B5EF4-FFF2-40B4-BE49-F238E27FC236}">
                <a16:creationId xmlns:a16="http://schemas.microsoft.com/office/drawing/2014/main" id="{FE1B2192-E7BB-CDFD-C33D-14D555313F96}"/>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00E2E508-A636-D90A-02E1-4D971F0B681C}"/>
              </a:ext>
            </a:extLst>
          </p:cNvPr>
          <p:cNvSpPr txBox="1">
            <a:spLocks/>
          </p:cNvSpPr>
          <p:nvPr userDrawn="1"/>
        </p:nvSpPr>
        <p:spPr>
          <a:xfrm>
            <a:off x="3419061" y="28193"/>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262015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97D9EDD-78C5-3DB7-46E0-EA7214F4B30F}"/>
              </a:ext>
            </a:extLst>
          </p:cNvPr>
          <p:cNvGraphicFramePr>
            <a:graphicFrameLocks noChangeAspect="1"/>
          </p:cNvGraphicFramePr>
          <p:nvPr userDrawn="1">
            <p:custDataLst>
              <p:tags r:id="rId1"/>
            </p:custDataLst>
            <p:extLst>
              <p:ext uri="{D42A27DB-BD31-4B8C-83A1-F6EECF244321}">
                <p14:modId xmlns:p14="http://schemas.microsoft.com/office/powerpoint/2010/main" val="479756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997D9EDD-78C5-3DB7-46E0-EA7214F4B3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rtl="0">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rtl="0">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8" name="TextBox 7">
            <a:extLst>
              <a:ext uri="{FF2B5EF4-FFF2-40B4-BE49-F238E27FC236}">
                <a16:creationId xmlns:a16="http://schemas.microsoft.com/office/drawing/2014/main" id="{41673A62-516F-43CA-A17B-A69C7D1A9E0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9" name="Straight Connector 8">
            <a:extLst>
              <a:ext uri="{FF2B5EF4-FFF2-40B4-BE49-F238E27FC236}">
                <a16:creationId xmlns:a16="http://schemas.microsoft.com/office/drawing/2014/main" id="{1FD4C92B-6831-4EEC-83B6-FC38DB10F1EE}"/>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51195E-13AF-9A3E-E8F5-390DA1E9ADB8}"/>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cxnSp>
        <p:nvCxnSpPr>
          <p:cNvPr id="5" name="Straight Connector 4">
            <a:extLst>
              <a:ext uri="{FF2B5EF4-FFF2-40B4-BE49-F238E27FC236}">
                <a16:creationId xmlns:a16="http://schemas.microsoft.com/office/drawing/2014/main" id="{6AC251FB-336F-F2D9-F4F1-0B9985F57791}"/>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1534C7A4-0A3D-558A-4554-D4DF13B1A0F6}"/>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7" name="Picture 2" descr="Shaping Tomorrow's Energy | Westinghouse Electric Company">
            <a:extLst>
              <a:ext uri="{FF2B5EF4-FFF2-40B4-BE49-F238E27FC236}">
                <a16:creationId xmlns:a16="http://schemas.microsoft.com/office/drawing/2014/main" id="{0FC3E218-C125-6D12-D281-894296D1A77F}"/>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86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51C9865-B999-471C-6511-226DE45C8101}"/>
              </a:ext>
            </a:extLst>
          </p:cNvPr>
          <p:cNvGraphicFramePr>
            <a:graphicFrameLocks noChangeAspect="1"/>
          </p:cNvGraphicFramePr>
          <p:nvPr userDrawn="1">
            <p:custDataLst>
              <p:tags r:id="rId1"/>
            </p:custDataLst>
            <p:extLst>
              <p:ext uri="{D42A27DB-BD31-4B8C-83A1-F6EECF244321}">
                <p14:modId xmlns:p14="http://schemas.microsoft.com/office/powerpoint/2010/main" val="3299470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C51C9865-B999-471C-6511-226DE45C81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rtl="0">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rtl="0">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8" name="TextBox 7">
            <a:extLst>
              <a:ext uri="{FF2B5EF4-FFF2-40B4-BE49-F238E27FC236}">
                <a16:creationId xmlns:a16="http://schemas.microsoft.com/office/drawing/2014/main" id="{D93F7812-0657-4C92-AABA-177E69E56AD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9" name="Straight Connector 8">
            <a:extLst>
              <a:ext uri="{FF2B5EF4-FFF2-40B4-BE49-F238E27FC236}">
                <a16:creationId xmlns:a16="http://schemas.microsoft.com/office/drawing/2014/main" id="{6AB98849-7B09-4655-85E8-F74C1563F7E1}"/>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A86F51E-0B8D-F103-95A2-B54FE0BE4343}"/>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AE3A89D7-4D22-81C4-1500-EBB9670DC67F}"/>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6" name="Picture 2" descr="Shaping Tomorrow's Energy | Westinghouse Electric Company">
            <a:extLst>
              <a:ext uri="{FF2B5EF4-FFF2-40B4-BE49-F238E27FC236}">
                <a16:creationId xmlns:a16="http://schemas.microsoft.com/office/drawing/2014/main" id="{6B47E46E-1F16-5739-0844-A0071C50BF4D}"/>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87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56056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rtl="0">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4EB292-CA76-4D97-97D9-88F89D197EDB}"/>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4E31878C-4B91-4919-BD70-8C0C81A6ABCE}"/>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175359-A5BF-7722-A648-C20EFF932F14}"/>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10257047-8A0D-D708-8B88-298984EB0C8B}"/>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2968590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E0A8D-4277-D932-CE5B-27520733CCA1}"/>
              </a:ext>
            </a:extLst>
          </p:cNvPr>
          <p:cNvGraphicFramePr>
            <a:graphicFrameLocks noChangeAspect="1"/>
          </p:cNvGraphicFramePr>
          <p:nvPr userDrawn="1">
            <p:custDataLst>
              <p:tags r:id="rId1"/>
            </p:custDataLst>
            <p:extLst>
              <p:ext uri="{D42A27DB-BD31-4B8C-83A1-F6EECF244321}">
                <p14:modId xmlns:p14="http://schemas.microsoft.com/office/powerpoint/2010/main" val="2076513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8EFE0A8D-4277-D932-CE5B-27520733CC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a:prstGeom prst="rect">
            <a:avLst/>
          </a:prstGeom>
        </p:spPr>
        <p:txBody>
          <a:bodyPr vert="horz" anchor="ctr" anchorCtr="0">
            <a:noAutofit/>
          </a:bodyPr>
          <a:lstStyle>
            <a:lvl1pPr rtl="0">
              <a:defRPr>
                <a:solidFill>
                  <a:srgbClr val="FFFFFF"/>
                </a:solidFill>
                <a:latin typeface="+mj-lt"/>
                <a:ea typeface="+mj-ea"/>
                <a:cs typeface="+mj-cs"/>
              </a:defRPr>
            </a:lvl1pPr>
          </a:lstStyle>
          <a:p>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7" name="TextBox 6">
            <a:extLst>
              <a:ext uri="{FF2B5EF4-FFF2-40B4-BE49-F238E27FC236}">
                <a16:creationId xmlns:a16="http://schemas.microsoft.com/office/drawing/2014/main" id="{3FC52AAF-1857-48A3-A166-446EFBD4AAE8}"/>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F82A5A08-0B73-445A-B666-2A536A29478E}"/>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6373669-D7CD-2BE6-D1DB-E70A5C91240D}"/>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6" name="Date Placeholder 3">
            <a:extLst>
              <a:ext uri="{FF2B5EF4-FFF2-40B4-BE49-F238E27FC236}">
                <a16:creationId xmlns:a16="http://schemas.microsoft.com/office/drawing/2014/main" id="{6EF21671-7081-7CDF-24AC-7727F1199F2B}"/>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11" name="Picture 2" descr="Shaping Tomorrow's Energy | Westinghouse Electric Company">
            <a:extLst>
              <a:ext uri="{FF2B5EF4-FFF2-40B4-BE49-F238E27FC236}">
                <a16:creationId xmlns:a16="http://schemas.microsoft.com/office/drawing/2014/main" id="{A68C721B-6BB3-871F-0D27-970E6C87E80D}"/>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96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E7E20E-906C-0118-51C7-C4D3DA695116}"/>
              </a:ext>
            </a:extLst>
          </p:cNvPr>
          <p:cNvGraphicFramePr>
            <a:graphicFrameLocks noChangeAspect="1"/>
          </p:cNvGraphicFramePr>
          <p:nvPr userDrawn="1">
            <p:custDataLst>
              <p:tags r:id="rId1"/>
            </p:custDataLst>
            <p:extLst>
              <p:ext uri="{D42A27DB-BD31-4B8C-83A1-F6EECF244321}">
                <p14:modId xmlns:p14="http://schemas.microsoft.com/office/powerpoint/2010/main" val="1841910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E5E7E20E-906C-0118-51C7-C4D3DA6951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8AE0B2-62B4-4E1F-A3A7-3347E5DD8E50}"/>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2" name="Straight Connector 11">
            <a:extLst>
              <a:ext uri="{FF2B5EF4-FFF2-40B4-BE49-F238E27FC236}">
                <a16:creationId xmlns:a16="http://schemas.microsoft.com/office/drawing/2014/main" id="{74E1DB73-2164-4FF1-B1B1-36D601EFF3C1}"/>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D82F3F-1704-3FDD-0535-AF457828B957}"/>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Tree>
    <p:extLst>
      <p:ext uri="{BB962C8B-B14F-4D97-AF65-F5344CB8AC3E}">
        <p14:creationId xmlns:p14="http://schemas.microsoft.com/office/powerpoint/2010/main" val="1879281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DC7D55-0E98-329B-43BC-1D97E0F25E7F}"/>
              </a:ext>
            </a:extLst>
          </p:cNvPr>
          <p:cNvGraphicFramePr>
            <a:graphicFrameLocks noChangeAspect="1"/>
          </p:cNvGraphicFramePr>
          <p:nvPr userDrawn="1">
            <p:custDataLst>
              <p:tags r:id="rId1"/>
            </p:custDataLst>
            <p:extLst>
              <p:ext uri="{D42A27DB-BD31-4B8C-83A1-F6EECF244321}">
                <p14:modId xmlns:p14="http://schemas.microsoft.com/office/powerpoint/2010/main" val="3050732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EDDC7D55-0E98-329B-43BC-1D97E0F25E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rtl="0">
              <a:defRPr sz="4400" b="0">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7" name="TextBox 6">
            <a:extLst>
              <a:ext uri="{FF2B5EF4-FFF2-40B4-BE49-F238E27FC236}">
                <a16:creationId xmlns:a16="http://schemas.microsoft.com/office/drawing/2014/main" id="{016A1283-0DC7-4046-9B75-97ABD8CB4CA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0AB196D7-4315-459A-8DDF-0F1354FBED55}"/>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B44B2A-5E6C-B884-265D-B6BC49E4403B}"/>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FAB25F6A-C551-1147-E45B-4FB8CDE0EBE1}"/>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6" name="Picture 2" descr="Shaping Tomorrow's Energy | Westinghouse Electric Company">
            <a:extLst>
              <a:ext uri="{FF2B5EF4-FFF2-40B4-BE49-F238E27FC236}">
                <a16:creationId xmlns:a16="http://schemas.microsoft.com/office/drawing/2014/main" id="{8DBA77D2-4C25-9E7D-2485-BF412CDF36A3}"/>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3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5F7C-DC75-405A-9BF9-2D992E425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208DD-192E-4A5B-A115-20B8572F3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546008-9F47-4EDA-80DE-04D63BD1E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6B159-4AA1-4361-837D-A26BCD8BFD43}"/>
              </a:ext>
            </a:extLst>
          </p:cNvPr>
          <p:cNvSpPr>
            <a:spLocks noGrp="1"/>
          </p:cNvSpPr>
          <p:nvPr>
            <p:ph type="dt" sz="half" idx="10"/>
          </p:nvPr>
        </p:nvSpPr>
        <p:spPr/>
        <p:txBody>
          <a:bodyPr/>
          <a:lstStyle/>
          <a:p>
            <a:fld id="{064D9474-EF64-452B-83F7-386E0A9A1E7D}" type="datetimeFigureOut">
              <a:rPr lang="en-US" smtClean="0"/>
              <a:t>6/22/2026</a:t>
            </a:fld>
            <a:endParaRPr lang="en-US"/>
          </a:p>
        </p:txBody>
      </p:sp>
      <p:sp>
        <p:nvSpPr>
          <p:cNvPr id="6" name="Footer Placeholder 5">
            <a:extLst>
              <a:ext uri="{FF2B5EF4-FFF2-40B4-BE49-F238E27FC236}">
                <a16:creationId xmlns:a16="http://schemas.microsoft.com/office/drawing/2014/main" id="{FAEF5ECF-BB0F-414F-A9A2-552DD68A4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BF9B8-63B1-4F85-82B9-7F06EE0AA02B}"/>
              </a:ext>
            </a:extLst>
          </p:cNvPr>
          <p:cNvSpPr>
            <a:spLocks noGrp="1"/>
          </p:cNvSpPr>
          <p:nvPr>
            <p:ph type="sldNum" sz="quarter" idx="12"/>
          </p:nvPr>
        </p:nvSpPr>
        <p:spPr/>
        <p:txBody>
          <a:bodyPr/>
          <a:lstStyle/>
          <a:p>
            <a:fld id="{EE19A764-B803-4A69-98AE-8618BD22A69D}" type="slidenum">
              <a:rPr lang="en-US" smtClean="0"/>
              <a:t>‹#›</a:t>
            </a:fld>
            <a:endParaRPr lang="en-US"/>
          </a:p>
        </p:txBody>
      </p:sp>
    </p:spTree>
    <p:extLst>
      <p:ext uri="{BB962C8B-B14F-4D97-AF65-F5344CB8AC3E}">
        <p14:creationId xmlns:p14="http://schemas.microsoft.com/office/powerpoint/2010/main" val="1798805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9715A9-52B1-E284-87E4-53A4CBF99589}"/>
              </a:ext>
            </a:extLst>
          </p:cNvPr>
          <p:cNvGraphicFramePr>
            <a:graphicFrameLocks noChangeAspect="1"/>
          </p:cNvGraphicFramePr>
          <p:nvPr userDrawn="1">
            <p:custDataLst>
              <p:tags r:id="rId1"/>
            </p:custDataLst>
            <p:extLst>
              <p:ext uri="{D42A27DB-BD31-4B8C-83A1-F6EECF244321}">
                <p14:modId xmlns:p14="http://schemas.microsoft.com/office/powerpoint/2010/main" val="3587403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7D9715A9-52B1-E284-87E4-53A4CBF995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rtl="0">
              <a:defRPr>
                <a:latin typeface="+mj-lt"/>
                <a:ea typeface="+mj-ea"/>
                <a:cs typeface="+mj-cs"/>
                <a:sym typeface="Trebuchet MS" panose="020B0603020202020204" pitchFamily="34" charset="0"/>
              </a:defRPr>
            </a:lvl1pPr>
          </a:lstStyle>
          <a:p>
            <a:r>
              <a:rPr lang="en-US"/>
              <a:t>Click to add title</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71CB1C6-8111-4D47-85A5-AA34D9CAC99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2" name="Straight Connector 11">
            <a:extLst>
              <a:ext uri="{FF2B5EF4-FFF2-40B4-BE49-F238E27FC236}">
                <a16:creationId xmlns:a16="http://schemas.microsoft.com/office/drawing/2014/main" id="{F7AED4D9-69F7-4047-903C-300FA3632A29}"/>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8DE1F3F9-20A7-68B8-B329-DD5A9BFB9E2D}"/>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
        <p:nvSpPr>
          <p:cNvPr id="5" name="TextBox 4">
            <a:extLst>
              <a:ext uri="{FF2B5EF4-FFF2-40B4-BE49-F238E27FC236}">
                <a16:creationId xmlns:a16="http://schemas.microsoft.com/office/drawing/2014/main" id="{B67686A1-D585-8E91-73BE-5D7E8FD55C68}"/>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Tree>
    <p:extLst>
      <p:ext uri="{BB962C8B-B14F-4D97-AF65-F5344CB8AC3E}">
        <p14:creationId xmlns:p14="http://schemas.microsoft.com/office/powerpoint/2010/main" val="3714708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AE92E8E-282B-5CD7-498D-F2C081E33379}"/>
              </a:ext>
            </a:extLst>
          </p:cNvPr>
          <p:cNvGraphicFramePr>
            <a:graphicFrameLocks noChangeAspect="1"/>
          </p:cNvGraphicFramePr>
          <p:nvPr userDrawn="1">
            <p:custDataLst>
              <p:tags r:id="rId1"/>
            </p:custDataLst>
            <p:extLst>
              <p:ext uri="{D42A27DB-BD31-4B8C-83A1-F6EECF244321}">
                <p14:modId xmlns:p14="http://schemas.microsoft.com/office/powerpoint/2010/main" val="3222075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3AE92E8E-282B-5CD7-498D-F2C081E333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chemeClr val="tx2"/>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rtl="0">
              <a:defRPr>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7" name="TextBox 6">
            <a:extLst>
              <a:ext uri="{FF2B5EF4-FFF2-40B4-BE49-F238E27FC236}">
                <a16:creationId xmlns:a16="http://schemas.microsoft.com/office/drawing/2014/main" id="{D3A74EB9-19C0-4DF4-8B6F-BD85536828AC}"/>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8133881C-29CB-4FE5-8BDA-65B654CF8E46}"/>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14768A-A406-26DA-B4B1-740528DB90FF}"/>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6" name="Date Placeholder 3">
            <a:extLst>
              <a:ext uri="{FF2B5EF4-FFF2-40B4-BE49-F238E27FC236}">
                <a16:creationId xmlns:a16="http://schemas.microsoft.com/office/drawing/2014/main" id="{EBCDF7AB-6B46-EE95-1D4B-6E0DFF37B10E}"/>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11" name="Picture 2" descr="Shaping Tomorrow's Energy | Westinghouse Electric Company">
            <a:extLst>
              <a:ext uri="{FF2B5EF4-FFF2-40B4-BE49-F238E27FC236}">
                <a16:creationId xmlns:a16="http://schemas.microsoft.com/office/drawing/2014/main" id="{03DD25DE-D7D3-9410-1DE0-EDB5F04377F7}"/>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70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8A63BD-FD7A-075D-C1C8-A833D3B163A6}"/>
              </a:ext>
            </a:extLst>
          </p:cNvPr>
          <p:cNvGraphicFramePr>
            <a:graphicFrameLocks noChangeAspect="1"/>
          </p:cNvGraphicFramePr>
          <p:nvPr userDrawn="1">
            <p:custDataLst>
              <p:tags r:id="rId1"/>
            </p:custDataLst>
            <p:extLst>
              <p:ext uri="{D42A27DB-BD31-4B8C-83A1-F6EECF244321}">
                <p14:modId xmlns:p14="http://schemas.microsoft.com/office/powerpoint/2010/main" val="1650236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948A63BD-FD7A-075D-C1C8-A833D3B163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rtl="0">
              <a:defRPr>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BE2FA8-9C2D-4552-8AFA-EF0266D0BA4E}"/>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7B6AE712-E3BD-4A78-8508-9BC8A708E9D2}"/>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1A39F9-9308-F5BB-166D-2D384EB49148}"/>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Tree>
    <p:extLst>
      <p:ext uri="{BB962C8B-B14F-4D97-AF65-F5344CB8AC3E}">
        <p14:creationId xmlns:p14="http://schemas.microsoft.com/office/powerpoint/2010/main" val="2287353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CFF9DDF-8CBD-A01A-CD69-7205D317A203}"/>
              </a:ext>
            </a:extLst>
          </p:cNvPr>
          <p:cNvGraphicFramePr>
            <a:graphicFrameLocks noChangeAspect="1"/>
          </p:cNvGraphicFramePr>
          <p:nvPr userDrawn="1">
            <p:custDataLst>
              <p:tags r:id="rId1"/>
            </p:custDataLst>
            <p:extLst>
              <p:ext uri="{D42A27DB-BD31-4B8C-83A1-F6EECF244321}">
                <p14:modId xmlns:p14="http://schemas.microsoft.com/office/powerpoint/2010/main" val="2935112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5CFF9DDF-8CBD-A01A-CD69-7205D317A2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chemeClr val="tx2"/>
              </a:gs>
              <a:gs pos="100000">
                <a:schemeClr val="tx2">
                  <a:lumMod val="50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rtl="0">
              <a:defRPr>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7" name="TextBox 6">
            <a:extLst>
              <a:ext uri="{FF2B5EF4-FFF2-40B4-BE49-F238E27FC236}">
                <a16:creationId xmlns:a16="http://schemas.microsoft.com/office/drawing/2014/main" id="{1643AD5C-CD60-46DC-8607-45BEBAD5FBCF}"/>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46DCA690-F0D0-4981-A741-08C119276B07}"/>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B9F4918-1180-8418-3961-CADAC9C1B78D}"/>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6" name="Date Placeholder 3">
            <a:extLst>
              <a:ext uri="{FF2B5EF4-FFF2-40B4-BE49-F238E27FC236}">
                <a16:creationId xmlns:a16="http://schemas.microsoft.com/office/drawing/2014/main" id="{707FA8A2-22D4-FD3F-9C4A-51B67746EBEE}"/>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pic>
        <p:nvPicPr>
          <p:cNvPr id="10" name="Picture 2" descr="Shaping Tomorrow's Energy | Westinghouse Electric Company">
            <a:extLst>
              <a:ext uri="{FF2B5EF4-FFF2-40B4-BE49-F238E27FC236}">
                <a16:creationId xmlns:a16="http://schemas.microsoft.com/office/drawing/2014/main" id="{A48E55F6-089F-15AD-377B-6A16CAC8CC2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01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4395BCA-E202-AD38-7C28-86DC9263884C}"/>
              </a:ext>
            </a:extLst>
          </p:cNvPr>
          <p:cNvGraphicFramePr>
            <a:graphicFrameLocks noChangeAspect="1"/>
          </p:cNvGraphicFramePr>
          <p:nvPr userDrawn="1">
            <p:custDataLst>
              <p:tags r:id="rId1"/>
            </p:custDataLst>
            <p:extLst>
              <p:ext uri="{D42A27DB-BD31-4B8C-83A1-F6EECF244321}">
                <p14:modId xmlns:p14="http://schemas.microsoft.com/office/powerpoint/2010/main" val="2437134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14395BCA-E202-AD38-7C28-86DC926388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7" name="TextBox 6">
            <a:extLst>
              <a:ext uri="{FF2B5EF4-FFF2-40B4-BE49-F238E27FC236}">
                <a16:creationId xmlns:a16="http://schemas.microsoft.com/office/drawing/2014/main" id="{5A3F2BB1-06B4-45D8-BF88-F365CF1C2FB4}"/>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8" name="Straight Connector 7">
            <a:extLst>
              <a:ext uri="{FF2B5EF4-FFF2-40B4-BE49-F238E27FC236}">
                <a16:creationId xmlns:a16="http://schemas.microsoft.com/office/drawing/2014/main" id="{DFF04887-85DB-4181-B22A-A671F33E1EEB}"/>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A30B4F-8FB9-B00F-7ED7-08A2E82A7D9F}"/>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761880E8-8C20-178D-6151-6089CA90F2AB}"/>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2251198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F0601C-D785-493A-CC90-1AA37E6F159F}"/>
              </a:ext>
            </a:extLst>
          </p:cNvPr>
          <p:cNvGraphicFramePr>
            <a:graphicFrameLocks noChangeAspect="1"/>
          </p:cNvGraphicFramePr>
          <p:nvPr userDrawn="1">
            <p:custDataLst>
              <p:tags r:id="rId1"/>
            </p:custDataLst>
            <p:extLst>
              <p:ext uri="{D42A27DB-BD31-4B8C-83A1-F6EECF244321}">
                <p14:modId xmlns:p14="http://schemas.microsoft.com/office/powerpoint/2010/main" val="2762350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CFF0601C-D785-493A-CC90-1AA37E6F15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2097097"/>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641925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lumMod val="50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53745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rtl="0"/>
            <a:endParaRPr lang="en-US">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35C8F569-D026-462E-869D-5A090AAE9A22}"/>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61E02E55-825D-4CA4-B3FC-DFC4F29DD413}"/>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A9609E8B-E6E3-C03B-1F1E-2EC406E43961}"/>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
        <p:nvSpPr>
          <p:cNvPr id="4" name="TextBox 3">
            <a:extLst>
              <a:ext uri="{FF2B5EF4-FFF2-40B4-BE49-F238E27FC236}">
                <a16:creationId xmlns:a16="http://schemas.microsoft.com/office/drawing/2014/main" id="{DF2B8678-B40C-E994-40C5-9BC172604FC9}"/>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5" name="Date Placeholder 3">
            <a:extLst>
              <a:ext uri="{FF2B5EF4-FFF2-40B4-BE49-F238E27FC236}">
                <a16:creationId xmlns:a16="http://schemas.microsoft.com/office/drawing/2014/main" id="{F56B4E89-4D67-5FB5-29D6-02ECD58A536B}"/>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610264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E0683F22-C53F-328E-8B9D-1AE79F15A103}"/>
              </a:ext>
            </a:extLst>
          </p:cNvPr>
          <p:cNvSpPr/>
          <p:nvPr userDrawn="1">
            <p:custDataLst>
              <p:tags r:id="rId1"/>
            </p:custDataLst>
          </p:nvPr>
        </p:nvSpPr>
        <p:spPr>
          <a:xfrm>
            <a:off x="0" y="0"/>
            <a:ext cx="12700" cy="12700"/>
          </a:xfrm>
          <a:prstGeom prst="octagon">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200">
              <a:solidFill>
                <a:srgbClr val="FFFFFF"/>
              </a:solidFill>
            </a:endParaRPr>
          </a:p>
        </p:txBody>
      </p:sp>
      <p:graphicFrame>
        <p:nvGraphicFramePr>
          <p:cNvPr id="6" name="Object 5" hidden="1">
            <a:extLst>
              <a:ext uri="{FF2B5EF4-FFF2-40B4-BE49-F238E27FC236}">
                <a16:creationId xmlns:a16="http://schemas.microsoft.com/office/drawing/2014/main" id="{30BB159B-4A63-C954-69EC-692FF098F872}"/>
              </a:ext>
            </a:extLst>
          </p:cNvPr>
          <p:cNvGraphicFramePr>
            <a:graphicFrameLocks noChangeAspect="1"/>
          </p:cNvGraphicFramePr>
          <p:nvPr userDrawn="1">
            <p:custDataLst>
              <p:tags r:id="rId2"/>
            </p:custDataLst>
            <p:extLst>
              <p:ext uri="{D42A27DB-BD31-4B8C-83A1-F6EECF244321}">
                <p14:modId xmlns:p14="http://schemas.microsoft.com/office/powerpoint/2010/main" val="2061361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6" name="Object 5" hidden="1">
                        <a:extLst>
                          <a:ext uri="{FF2B5EF4-FFF2-40B4-BE49-F238E27FC236}">
                            <a16:creationId xmlns:a16="http://schemas.microsoft.com/office/drawing/2014/main" id="{30BB159B-4A63-C954-69EC-692FF098F8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30000" y="622800"/>
            <a:ext cx="10933200" cy="332399"/>
          </a:xfrm>
          <a:prstGeom prst="rect">
            <a:avLst/>
          </a:prstGeom>
        </p:spPr>
        <p:txBody>
          <a:bodyPr vert="horz"/>
          <a:lstStyle>
            <a:lvl1pPr rtl="0">
              <a:defRPr>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59BE94BB-E9DD-40F3-8EB7-054BE4526B0A}"/>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6435A702-13AB-4528-BD3B-8C871105E3A4}"/>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688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DD1DC37-E1B5-4697-A6B7-5BB82317295A}"/>
              </a:ext>
            </a:extLst>
          </p:cNvPr>
          <p:cNvGraphicFramePr>
            <a:graphicFrameLocks noChangeAspect="1"/>
          </p:cNvGraphicFramePr>
          <p:nvPr userDrawn="1">
            <p:custDataLst>
              <p:tags r:id="rId1"/>
            </p:custDataLst>
            <p:extLst>
              <p:ext uri="{D42A27DB-BD31-4B8C-83A1-F6EECF244321}">
                <p14:modId xmlns:p14="http://schemas.microsoft.com/office/powerpoint/2010/main" val="1422841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6DD1DC37-E1B5-4697-A6B7-5BB8231729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29999" y="2577934"/>
            <a:ext cx="3013313" cy="1761764"/>
          </a:xfrm>
          <a:prstGeom prst="rect">
            <a:avLst/>
          </a:prstGeom>
          <a:noFill/>
        </p:spPr>
        <p:txBody>
          <a:bodyPr wrap="square" lIns="0" tIns="0" rIns="0" bIns="0" rtlCol="0" anchor="ctr">
            <a:spAutoFit/>
          </a:bodyPr>
          <a:lstStyle/>
          <a:p>
            <a:pPr marL="0" indent="0" rtl="0">
              <a:lnSpc>
                <a:spcPct val="106000"/>
              </a:lnSpc>
              <a:spcAft>
                <a:spcPts val="700"/>
              </a:spcAft>
              <a:buFontTx/>
              <a:buNone/>
            </a:pPr>
            <a:r>
              <a:rPr lang="en-US" sz="5400">
                <a:solidFill>
                  <a:schemeClr val="tx2"/>
                </a:solidFill>
                <a:latin typeface="+mn-lt"/>
                <a:ea typeface="+mn-ea"/>
                <a:cs typeface="+mn-cs"/>
                <a:sym typeface="Trebuchet MS" panose="020B0603020202020204" pitchFamily="34" charset="0"/>
              </a:rPr>
              <a:t>Table of contents</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04606E-8E9C-439A-9C0A-7F1B8A23CAF2}"/>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11" name="Straight Connector 10">
            <a:extLst>
              <a:ext uri="{FF2B5EF4-FFF2-40B4-BE49-F238E27FC236}">
                <a16:creationId xmlns:a16="http://schemas.microsoft.com/office/drawing/2014/main" id="{5F872907-0A72-4A32-8D57-694FF8C18DAA}"/>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F502BFB1-3817-5CA6-A920-6F6AD86435BF}"/>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
        <p:nvSpPr>
          <p:cNvPr id="4" name="TextBox 3">
            <a:extLst>
              <a:ext uri="{FF2B5EF4-FFF2-40B4-BE49-F238E27FC236}">
                <a16:creationId xmlns:a16="http://schemas.microsoft.com/office/drawing/2014/main" id="{5CCEB1F6-B7B4-DFE2-1EF0-0015F1758FE1}"/>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Tree>
    <p:extLst>
      <p:ext uri="{BB962C8B-B14F-4D97-AF65-F5344CB8AC3E}">
        <p14:creationId xmlns:p14="http://schemas.microsoft.com/office/powerpoint/2010/main" val="296378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chemeClr val="tx2"/>
            </a:gs>
            <a:gs pos="100000">
              <a:schemeClr val="tx2">
                <a:lumMod val="50000"/>
              </a:schemeClr>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450DEB-DD06-4BA4-8740-55AF10C41AED}"/>
              </a:ext>
            </a:extLst>
          </p:cNvPr>
          <p:cNvGraphicFramePr>
            <a:graphicFrameLocks noChangeAspect="1"/>
          </p:cNvGraphicFramePr>
          <p:nvPr userDrawn="1">
            <p:custDataLst>
              <p:tags r:id="rId1"/>
            </p:custDataLst>
            <p:extLst>
              <p:ext uri="{D42A27DB-BD31-4B8C-83A1-F6EECF244321}">
                <p14:modId xmlns:p14="http://schemas.microsoft.com/office/powerpoint/2010/main" val="2281954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2" name="Object 1" hidden="1">
                        <a:extLst>
                          <a:ext uri="{FF2B5EF4-FFF2-40B4-BE49-F238E27FC236}">
                            <a16:creationId xmlns:a16="http://schemas.microsoft.com/office/drawing/2014/main" id="{4E450DEB-DD06-4BA4-8740-55AF10C41A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BC0470D-04BE-426D-B04D-9FC65C76EEFD}"/>
              </a:ext>
            </a:extLst>
          </p:cNvPr>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rgbClr val="FFFFFF"/>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rgbClr val="FFFFFF"/>
              </a:solidFill>
              <a:latin typeface="+mn-lt"/>
              <a:ea typeface="+mn-ea"/>
              <a:cs typeface="+mn-cs"/>
              <a:sym typeface="Trebuchet MS" panose="020B0603020202020204" pitchFamily="34" charset="0"/>
            </a:endParaRPr>
          </a:p>
        </p:txBody>
      </p:sp>
      <p:cxnSp>
        <p:nvCxnSpPr>
          <p:cNvPr id="6" name="Straight Connector 5">
            <a:extLst>
              <a:ext uri="{FF2B5EF4-FFF2-40B4-BE49-F238E27FC236}">
                <a16:creationId xmlns:a16="http://schemas.microsoft.com/office/drawing/2014/main" id="{9067768F-A45C-41F5-88DC-BE4598F7D762}"/>
              </a:ext>
            </a:extLst>
          </p:cNvPr>
          <p:cNvCxnSpPr>
            <a:cxnSpLocks/>
          </p:cNvCxnSpPr>
          <p:nvPr userDrawn="1"/>
        </p:nvCxnSpPr>
        <p:spPr>
          <a:xfrm flipH="1" flipV="1">
            <a:off x="11847303" y="6594021"/>
            <a:ext cx="1" cy="257936"/>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DB96C326-FB66-1508-67B1-04561B221736}"/>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
        <p:nvSpPr>
          <p:cNvPr id="4" name="TextBox 3">
            <a:extLst>
              <a:ext uri="{FF2B5EF4-FFF2-40B4-BE49-F238E27FC236}">
                <a16:creationId xmlns:a16="http://schemas.microsoft.com/office/drawing/2014/main" id="{B242A463-3906-B0FA-37E4-72212C954335}"/>
              </a:ext>
            </a:extLst>
          </p:cNvPr>
          <p:cNvSpPr txBox="1"/>
          <p:nvPr userDrawn="1"/>
        </p:nvSpPr>
        <p:spPr>
          <a:xfrm>
            <a:off x="255712" y="99622"/>
            <a:ext cx="3547938"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a:t>
            </a:r>
          </a:p>
        </p:txBody>
      </p:sp>
      <p:sp>
        <p:nvSpPr>
          <p:cNvPr id="7" name="Date Placeholder 3">
            <a:extLst>
              <a:ext uri="{FF2B5EF4-FFF2-40B4-BE49-F238E27FC236}">
                <a16:creationId xmlns:a16="http://schemas.microsoft.com/office/drawing/2014/main" id="{DE5DC0E5-B72D-71AA-08E9-ED720F47CB6B}"/>
              </a:ext>
            </a:extLst>
          </p:cNvPr>
          <p:cNvSpPr txBox="1">
            <a:spLocks/>
          </p:cNvSpPr>
          <p:nvPr userDrawn="1"/>
        </p:nvSpPr>
        <p:spPr>
          <a:xfrm>
            <a:off x="3488635" y="30142"/>
            <a:ext cx="1818695" cy="26596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800">
                <a:solidFill>
                  <a:schemeClr val="bg1">
                    <a:lumMod val="75000"/>
                  </a:schemeClr>
                </a:solidFill>
                <a:latin typeface="+mn-lt"/>
                <a:ea typeface="+mn-ea"/>
                <a:cs typeface="+mn-cs"/>
              </a:rPr>
              <a:t>Westinghouse Proprietary Class 2</a:t>
            </a:r>
          </a:p>
        </p:txBody>
      </p:sp>
    </p:spTree>
    <p:extLst>
      <p:ext uri="{BB962C8B-B14F-4D97-AF65-F5344CB8AC3E}">
        <p14:creationId xmlns:p14="http://schemas.microsoft.com/office/powerpoint/2010/main" val="827166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65.xml"/><Relationship Id="rId21" Type="http://schemas.openxmlformats.org/officeDocument/2006/relationships/slideLayout" Target="../slideLayouts/slideLayout60.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63" Type="http://schemas.openxmlformats.org/officeDocument/2006/relationships/slideLayout" Target="../slideLayouts/slideLayout102.xml"/><Relationship Id="rId68" Type="http://schemas.openxmlformats.org/officeDocument/2006/relationships/slideLayout" Target="../slideLayouts/slideLayout107.xml"/><Relationship Id="rId16" Type="http://schemas.openxmlformats.org/officeDocument/2006/relationships/slideLayout" Target="../slideLayouts/slideLayout55.xml"/><Relationship Id="rId11" Type="http://schemas.openxmlformats.org/officeDocument/2006/relationships/slideLayout" Target="../slideLayouts/slideLayout50.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3" Type="http://schemas.openxmlformats.org/officeDocument/2006/relationships/slideLayout" Target="../slideLayouts/slideLayout92.xml"/><Relationship Id="rId58" Type="http://schemas.openxmlformats.org/officeDocument/2006/relationships/slideLayout" Target="../slideLayouts/slideLayout97.xml"/><Relationship Id="rId74" Type="http://schemas.openxmlformats.org/officeDocument/2006/relationships/slideLayout" Target="../slideLayouts/slideLayout113.xml"/><Relationship Id="rId79" Type="http://schemas.openxmlformats.org/officeDocument/2006/relationships/tags" Target="../tags/tag1.xml"/><Relationship Id="rId5" Type="http://schemas.openxmlformats.org/officeDocument/2006/relationships/slideLayout" Target="../slideLayouts/slideLayout44.xml"/><Relationship Id="rId61" Type="http://schemas.openxmlformats.org/officeDocument/2006/relationships/slideLayout" Target="../slideLayouts/slideLayout100.xml"/><Relationship Id="rId82" Type="http://schemas.openxmlformats.org/officeDocument/2006/relationships/image" Target="../media/image7.png"/><Relationship Id="rId19" Type="http://schemas.openxmlformats.org/officeDocument/2006/relationships/slideLayout" Target="../slideLayouts/slideLayout5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56" Type="http://schemas.openxmlformats.org/officeDocument/2006/relationships/slideLayout" Target="../slideLayouts/slideLayout95.xml"/><Relationship Id="rId64" Type="http://schemas.openxmlformats.org/officeDocument/2006/relationships/slideLayout" Target="../slideLayouts/slideLayout103.xml"/><Relationship Id="rId69" Type="http://schemas.openxmlformats.org/officeDocument/2006/relationships/slideLayout" Target="../slideLayouts/slideLayout108.xml"/><Relationship Id="rId77" Type="http://schemas.openxmlformats.org/officeDocument/2006/relationships/slideLayout" Target="../slideLayouts/slideLayout116.xml"/><Relationship Id="rId8" Type="http://schemas.openxmlformats.org/officeDocument/2006/relationships/slideLayout" Target="../slideLayouts/slideLayout47.xml"/><Relationship Id="rId51" Type="http://schemas.openxmlformats.org/officeDocument/2006/relationships/slideLayout" Target="../slideLayouts/slideLayout90.xml"/><Relationship Id="rId72" Type="http://schemas.openxmlformats.org/officeDocument/2006/relationships/slideLayout" Target="../slideLayouts/slideLayout111.xml"/><Relationship Id="rId80" Type="http://schemas.openxmlformats.org/officeDocument/2006/relationships/oleObject" Target="../embeddings/oleObject1.bin"/><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59" Type="http://schemas.openxmlformats.org/officeDocument/2006/relationships/slideLayout" Target="../slideLayouts/slideLayout98.xml"/><Relationship Id="rId67" Type="http://schemas.openxmlformats.org/officeDocument/2006/relationships/slideLayout" Target="../slideLayouts/slideLayout106.xml"/><Relationship Id="rId20" Type="http://schemas.openxmlformats.org/officeDocument/2006/relationships/slideLayout" Target="../slideLayouts/slideLayout59.xml"/><Relationship Id="rId41" Type="http://schemas.openxmlformats.org/officeDocument/2006/relationships/slideLayout" Target="../slideLayouts/slideLayout80.xml"/><Relationship Id="rId54" Type="http://schemas.openxmlformats.org/officeDocument/2006/relationships/slideLayout" Target="../slideLayouts/slideLayout93.xml"/><Relationship Id="rId62" Type="http://schemas.openxmlformats.org/officeDocument/2006/relationships/slideLayout" Target="../slideLayouts/slideLayout101.xml"/><Relationship Id="rId70" Type="http://schemas.openxmlformats.org/officeDocument/2006/relationships/slideLayout" Target="../slideLayouts/slideLayout109.xml"/><Relationship Id="rId75" Type="http://schemas.openxmlformats.org/officeDocument/2006/relationships/slideLayout" Target="../slideLayouts/slideLayout11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 Id="rId57" Type="http://schemas.openxmlformats.org/officeDocument/2006/relationships/slideLayout" Target="../slideLayouts/slideLayout96.xml"/><Relationship Id="rId10" Type="http://schemas.openxmlformats.org/officeDocument/2006/relationships/slideLayout" Target="../slideLayouts/slideLayout49.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slideLayout" Target="../slideLayouts/slideLayout91.xml"/><Relationship Id="rId60" Type="http://schemas.openxmlformats.org/officeDocument/2006/relationships/slideLayout" Target="../slideLayouts/slideLayout99.xml"/><Relationship Id="rId65" Type="http://schemas.openxmlformats.org/officeDocument/2006/relationships/slideLayout" Target="../slideLayouts/slideLayout104.xml"/><Relationship Id="rId73" Type="http://schemas.openxmlformats.org/officeDocument/2006/relationships/slideLayout" Target="../slideLayouts/slideLayout112.xml"/><Relationship Id="rId78" Type="http://schemas.openxmlformats.org/officeDocument/2006/relationships/theme" Target="../theme/theme5.xml"/><Relationship Id="rId81" Type="http://schemas.openxmlformats.org/officeDocument/2006/relationships/image" Target="../media/image6.emf"/><Relationship Id="rId4" Type="http://schemas.openxmlformats.org/officeDocument/2006/relationships/slideLayout" Target="../slideLayouts/slideLayout43.xml"/><Relationship Id="rId9" Type="http://schemas.openxmlformats.org/officeDocument/2006/relationships/slideLayout" Target="../slideLayouts/slideLayout48.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9" Type="http://schemas.openxmlformats.org/officeDocument/2006/relationships/slideLayout" Target="../slideLayouts/slideLayout78.xml"/><Relationship Id="rId34" Type="http://schemas.openxmlformats.org/officeDocument/2006/relationships/slideLayout" Target="../slideLayouts/slideLayout73.xml"/><Relationship Id="rId50" Type="http://schemas.openxmlformats.org/officeDocument/2006/relationships/slideLayout" Target="../slideLayouts/slideLayout89.xml"/><Relationship Id="rId55" Type="http://schemas.openxmlformats.org/officeDocument/2006/relationships/slideLayout" Target="../slideLayouts/slideLayout94.xml"/><Relationship Id="rId76" Type="http://schemas.openxmlformats.org/officeDocument/2006/relationships/slideLayout" Target="../slideLayouts/slideLayout115.xml"/><Relationship Id="rId7" Type="http://schemas.openxmlformats.org/officeDocument/2006/relationships/slideLayout" Target="../slideLayouts/slideLayout46.xml"/><Relationship Id="rId71" Type="http://schemas.openxmlformats.org/officeDocument/2006/relationships/slideLayout" Target="../slideLayouts/slideLayout110.xml"/><Relationship Id="rId2" Type="http://schemas.openxmlformats.org/officeDocument/2006/relationships/slideLayout" Target="../slideLayouts/slideLayout41.xml"/><Relationship Id="rId29" Type="http://schemas.openxmlformats.org/officeDocument/2006/relationships/slideLayout" Target="../slideLayouts/slideLayout68.xml"/><Relationship Id="rId24" Type="http://schemas.openxmlformats.org/officeDocument/2006/relationships/slideLayout" Target="../slideLayouts/slideLayout63.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66"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tags" Target="../tags/tag94.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theme" Target="../theme/theme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image" Target="../media/image28.emf"/><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oleObject" Target="../embeddings/oleObject77.bin"/><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tags" Target="../tags/tag9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9" Type="http://schemas.openxmlformats.org/officeDocument/2006/relationships/oleObject" Target="../embeddings/oleObject80.bin"/><Relationship Id="rId21" Type="http://schemas.openxmlformats.org/officeDocument/2006/relationships/slideLayout" Target="../slideLayouts/slideLayout156.xml"/><Relationship Id="rId34" Type="http://schemas.openxmlformats.org/officeDocument/2006/relationships/slideLayout" Target="../slideLayouts/slideLayout169.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slideLayout" Target="../slideLayouts/slideLayout168.xml"/><Relationship Id="rId38" Type="http://schemas.openxmlformats.org/officeDocument/2006/relationships/tags" Target="../tags/tag103.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37" Type="http://schemas.openxmlformats.org/officeDocument/2006/relationships/theme" Target="../theme/theme7.xml"/><Relationship Id="rId40" Type="http://schemas.openxmlformats.org/officeDocument/2006/relationships/image" Target="../media/image6.emf"/><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36" Type="http://schemas.openxmlformats.org/officeDocument/2006/relationships/slideLayout" Target="../slideLayouts/slideLayout171.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35" Type="http://schemas.openxmlformats.org/officeDocument/2006/relationships/slideLayout" Target="../slideLayouts/slideLayout170.xml"/><Relationship Id="rId8" Type="http://schemas.openxmlformats.org/officeDocument/2006/relationships/slideLayout" Target="../slideLayouts/slideLayout143.xml"/><Relationship Id="rId3" Type="http://schemas.openxmlformats.org/officeDocument/2006/relationships/slideLayout" Target="../slideLayouts/slideLayout1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image" Target="../media/image28.emf"/><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oleObject" Target="../embeddings/oleObject112.bin"/><Relationship Id="rId2" Type="http://schemas.openxmlformats.org/officeDocument/2006/relationships/slideLayout" Target="../slideLayouts/slideLayout173.xml"/><Relationship Id="rId16" Type="http://schemas.openxmlformats.org/officeDocument/2006/relationships/tags" Target="../tags/tag144.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theme" Target="../theme/theme8.xml"/><Relationship Id="rId10" Type="http://schemas.openxmlformats.org/officeDocument/2006/relationships/slideLayout" Target="../slideLayouts/slideLayout181.xml"/><Relationship Id="rId19" Type="http://schemas.openxmlformats.org/officeDocument/2006/relationships/image" Target="../media/image31.png"/><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9.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792AF-7ED0-436A-8B1D-DE6E5D9A5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EE9C50-50A7-4E3A-A257-337FC05A4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D7EC1-6092-4872-A051-169838B8C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D9474-EF64-452B-83F7-386E0A9A1E7D}" type="datetimeFigureOut">
              <a:rPr lang="en-US" smtClean="0"/>
              <a:t>6/22/2026</a:t>
            </a:fld>
            <a:endParaRPr lang="en-US"/>
          </a:p>
        </p:txBody>
      </p:sp>
      <p:sp>
        <p:nvSpPr>
          <p:cNvPr id="5" name="Footer Placeholder 4">
            <a:extLst>
              <a:ext uri="{FF2B5EF4-FFF2-40B4-BE49-F238E27FC236}">
                <a16:creationId xmlns:a16="http://schemas.microsoft.com/office/drawing/2014/main" id="{6C454C88-E10B-4376-83BA-D17A29EFF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EBE078-1C00-4500-845C-DF0E2B98F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A764-B803-4A69-98AE-8618BD22A69D}" type="slidenum">
              <a:rPr lang="en-US" smtClean="0"/>
              <a:t>‹#›</a:t>
            </a:fld>
            <a:endParaRPr lang="en-US"/>
          </a:p>
        </p:txBody>
      </p:sp>
    </p:spTree>
    <p:extLst>
      <p:ext uri="{BB962C8B-B14F-4D97-AF65-F5344CB8AC3E}">
        <p14:creationId xmlns:p14="http://schemas.microsoft.com/office/powerpoint/2010/main" val="578606133"/>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792AF-7ED0-436A-8B1D-DE6E5D9A5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EE9C50-50A7-4E3A-A257-337FC05A4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840401"/>
      </p:ext>
    </p:extLst>
  </p:cSld>
  <p:clrMap bg1="lt1" tx1="dk1" bg2="lt2" tx2="dk2" accent1="accent1" accent2="accent2" accent3="accent3" accent4="accent4" accent5="accent5" accent6="accent6" hlink="hlink" folHlink="folHlink"/>
  <p:sldLayoutIdLst>
    <p:sldLayoutId id="2147485219" r:id="rId1"/>
    <p:sldLayoutId id="2147485220" r:id="rId2"/>
    <p:sldLayoutId id="2147485221" r:id="rId3"/>
    <p:sldLayoutId id="2147485222" r:id="rId4"/>
    <p:sldLayoutId id="2147485223" r:id="rId5"/>
    <p:sldLayoutId id="2147485224" r:id="rId6"/>
    <p:sldLayoutId id="2147485225" r:id="rId7"/>
    <p:sldLayoutId id="2147485226" r:id="rId8"/>
    <p:sldLayoutId id="2147485227" r:id="rId9"/>
    <p:sldLayoutId id="2147485228" r:id="rId10"/>
    <p:sldLayoutId id="21474852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57F9C-8B4F-B148-A7D3-179581E58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F164B1-EAAC-EA44-A1AE-C4FF9D650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62758-FD17-5240-BF0E-51DA8FE30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EB177-6E2F-4436-9B8D-28F4FC02EC43}" type="datetime1">
              <a:rPr lang="en-US" smtClean="0"/>
              <a:t>6/22/2026</a:t>
            </a:fld>
            <a:endParaRPr lang="en-US"/>
          </a:p>
        </p:txBody>
      </p:sp>
      <p:sp>
        <p:nvSpPr>
          <p:cNvPr id="5" name="Footer Placeholder 4">
            <a:extLst>
              <a:ext uri="{FF2B5EF4-FFF2-40B4-BE49-F238E27FC236}">
                <a16:creationId xmlns:a16="http://schemas.microsoft.com/office/drawing/2014/main" id="{4AB52466-08B1-2444-932D-E6F5B1894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F22630-1ED0-374B-9CE7-B1764D3F4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B38D3-AC63-6449-8643-5CEE9C2C631E}" type="slidenum">
              <a:rPr lang="en-US" smtClean="0"/>
              <a:t>‹#›</a:t>
            </a:fld>
            <a:endParaRPr lang="en-US"/>
          </a:p>
        </p:txBody>
      </p:sp>
      <p:sp>
        <p:nvSpPr>
          <p:cNvPr id="7" name="TextBox 5">
            <a:extLst>
              <a:ext uri="{FF2B5EF4-FFF2-40B4-BE49-F238E27FC236}">
                <a16:creationId xmlns:a16="http://schemas.microsoft.com/office/drawing/2014/main" id="{351BFE1A-1C69-4121-84D0-53851132F314}"/>
              </a:ext>
            </a:extLst>
          </p:cNvPr>
          <p:cNvSpPr txBox="1"/>
          <p:nvPr userDrawn="1"/>
        </p:nvSpPr>
        <p:spPr>
          <a:xfrm>
            <a:off x="6013807" y="6548794"/>
            <a:ext cx="6102848"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50000"/>
              </a:spcBef>
            </a:pPr>
            <a:r>
              <a:rPr lang="en-US" sz="800">
                <a:solidFill>
                  <a:srgbClr val="6E7183"/>
                </a:solidFill>
                <a:latin typeface="Arial" panose="020B0604020202020204" pitchFamily="34" charset="0"/>
                <a:cs typeface="Arial" panose="020B0604020202020204" pitchFamily="34" charset="0"/>
              </a:rPr>
              <a:t>Westinghouse Non-Proprietary Class 3  |  © 2024 Westinghouse Electric Company LLC. All Rights Reserved.</a:t>
            </a:r>
          </a:p>
        </p:txBody>
      </p:sp>
    </p:spTree>
    <p:extLst>
      <p:ext uri="{BB962C8B-B14F-4D97-AF65-F5344CB8AC3E}">
        <p14:creationId xmlns:p14="http://schemas.microsoft.com/office/powerpoint/2010/main" val="43654493"/>
      </p:ext>
    </p:extLst>
  </p:cSld>
  <p:clrMap bg1="lt1" tx1="dk1" bg2="lt2" tx2="dk2" accent1="accent1" accent2="accent2" accent3="accent3" accent4="accent4" accent5="accent5" accent6="accent6" hlink="hlink" folHlink="folHlink"/>
  <p:sldLayoutIdLst>
    <p:sldLayoutId id="2147485280" r:id="rId1"/>
    <p:sldLayoutId id="2147485281" r:id="rId2"/>
    <p:sldLayoutId id="2147485282" r:id="rId3"/>
    <p:sldLayoutId id="2147485283" r:id="rId4"/>
    <p:sldLayoutId id="2147485284" r:id="rId5"/>
    <p:sldLayoutId id="2147485285" r:id="rId6"/>
    <p:sldLayoutId id="2147485286" r:id="rId7"/>
    <p:sldLayoutId id="2147485287" r:id="rId8"/>
    <p:sldLayoutId id="2147485288" r:id="rId9"/>
    <p:sldLayoutId id="2147485289" r:id="rId10"/>
    <p:sldLayoutId id="2147485290" r:id="rId11"/>
    <p:sldLayoutId id="2147485291"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25346A"/>
          </a:solidFill>
          <a:ln>
            <a:noFill/>
          </a:ln>
          <a:effectLst>
            <a:outerShdw blurRad="63500" dist="381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28" name="Rectangle 3"/>
          <p:cNvSpPr>
            <a:spLocks noGrp="1" noChangeArrowheads="1"/>
          </p:cNvSpPr>
          <p:nvPr>
            <p:ph type="body" idx="1"/>
          </p:nvPr>
        </p:nvSpPr>
        <p:spPr bwMode="auto">
          <a:xfrm>
            <a:off x="508001" y="1419226"/>
            <a:ext cx="11176000" cy="4448175"/>
          </a:xfrm>
          <a:prstGeom prst="rect">
            <a:avLst/>
          </a:prstGeom>
          <a:noFill/>
          <a:ln w="12700">
            <a:noFill/>
            <a:miter lim="800000"/>
            <a:headEnd/>
            <a:tailEnd/>
          </a:ln>
        </p:spPr>
        <p:txBody>
          <a:bodyPr vert="horz" wrap="square" lIns="0" tIns="0" rIns="0" bIns="0" numCol="1" anchor="t" anchorCtr="0" compatLnSpc="1">
            <a:prstTxWarp prst="textNoShape">
              <a:avLst/>
            </a:prstTxWarp>
            <a:normAutofit/>
          </a:bodyPr>
          <a:lstStyle/>
          <a:p>
            <a:pPr lvl="0"/>
            <a:endParaRPr lang="en-US"/>
          </a:p>
        </p:txBody>
      </p:sp>
      <p:sp>
        <p:nvSpPr>
          <p:cNvPr id="1027" name="Rectangle 2"/>
          <p:cNvSpPr>
            <a:spLocks noGrp="1" noChangeArrowheads="1"/>
          </p:cNvSpPr>
          <p:nvPr>
            <p:ph type="title"/>
          </p:nvPr>
        </p:nvSpPr>
        <p:spPr bwMode="white">
          <a:xfrm>
            <a:off x="508000" y="228600"/>
            <a:ext cx="11176000" cy="990600"/>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endParaRPr lang="en-US"/>
          </a:p>
        </p:txBody>
      </p:sp>
      <p:sp>
        <p:nvSpPr>
          <p:cNvPr id="1032" name="Rectangle 14"/>
          <p:cNvSpPr>
            <a:spLocks noChangeArrowheads="1"/>
          </p:cNvSpPr>
          <p:nvPr/>
        </p:nvSpPr>
        <p:spPr bwMode="auto">
          <a:xfrm>
            <a:off x="5564718" y="6477000"/>
            <a:ext cx="1062567" cy="242888"/>
          </a:xfrm>
          <a:prstGeom prst="rect">
            <a:avLst/>
          </a:prstGeom>
          <a:noFill/>
          <a:ln w="12700">
            <a:noFill/>
            <a:miter lim="800000"/>
            <a:headEnd/>
            <a:tailEnd/>
          </a:ln>
        </p:spPr>
        <p:txBody>
          <a:bodyPr wrap="square" lIns="90488" tIns="44450" rIns="90488" bIns="44450">
            <a:spAutoFit/>
          </a:bodyPr>
          <a:lstStyle/>
          <a:p>
            <a:pPr algn="ctr" defTabSz="762000" eaLnBrk="0" hangingPunct="0"/>
            <a:fld id="{9E197E63-4E66-461A-80FB-95CEAEB5A050}" type="slidenum">
              <a:rPr lang="en-US" sz="1000">
                <a:solidFill>
                  <a:schemeClr val="bg2"/>
                </a:solidFill>
              </a:rPr>
              <a:pPr algn="ctr" defTabSz="762000" eaLnBrk="0" hangingPunct="0"/>
              <a:t>‹#›</a:t>
            </a:fld>
            <a:endParaRPr lang="en-US" sz="1000">
              <a:solidFill>
                <a:schemeClr val="bg2"/>
              </a:solidFill>
            </a:endParaRPr>
          </a:p>
        </p:txBody>
      </p:sp>
      <p:sp>
        <p:nvSpPr>
          <p:cNvPr id="14" name="Rectangle 24"/>
          <p:cNvSpPr>
            <a:spLocks noChangeArrowheads="1"/>
          </p:cNvSpPr>
          <p:nvPr userDrawn="1"/>
        </p:nvSpPr>
        <p:spPr bwMode="white">
          <a:xfrm>
            <a:off x="508000" y="76200"/>
            <a:ext cx="6096000" cy="153888"/>
          </a:xfrm>
          <a:prstGeom prst="rect">
            <a:avLst/>
          </a:prstGeom>
          <a:noFill/>
          <a:ln w="9525">
            <a:noFill/>
            <a:miter lim="800000"/>
            <a:headEnd/>
            <a:tailEnd/>
          </a:ln>
        </p:spPr>
        <p:txBody>
          <a:bodyPr lIns="0" tIns="0" rIns="0" bIns="0">
            <a:noAutofit/>
          </a:bodyPr>
          <a:lstStyle/>
          <a:p>
            <a:pPr marL="236538" indent="-236538" defTabSz="681038" eaLnBrk="0" hangingPunct="0">
              <a:spcBef>
                <a:spcPct val="50000"/>
              </a:spcBef>
              <a:spcAft>
                <a:spcPts val="200"/>
              </a:spcAft>
              <a:buClr>
                <a:srgbClr val="FFD90F"/>
              </a:buClr>
              <a:buSzPct val="75000"/>
              <a:buFont typeface="Wingdings" pitchFamily="2" charset="2"/>
              <a:buNone/>
            </a:pPr>
            <a:r>
              <a:rPr lang="en-US" sz="1000">
                <a:solidFill>
                  <a:schemeClr val="tx1"/>
                </a:solidFill>
              </a:rPr>
              <a:t>Westinghouse Non-Proprietary Class 3</a:t>
            </a:r>
          </a:p>
        </p:txBody>
      </p:sp>
      <p:sp>
        <p:nvSpPr>
          <p:cNvPr id="15" name="Rectangle 26"/>
          <p:cNvSpPr>
            <a:spLocks noChangeArrowheads="1"/>
          </p:cNvSpPr>
          <p:nvPr userDrawn="1"/>
        </p:nvSpPr>
        <p:spPr bwMode="white">
          <a:xfrm>
            <a:off x="6197600" y="76200"/>
            <a:ext cx="5486400" cy="153888"/>
          </a:xfrm>
          <a:prstGeom prst="rect">
            <a:avLst/>
          </a:prstGeom>
          <a:noFill/>
          <a:ln w="9525">
            <a:noFill/>
            <a:miter lim="800000"/>
            <a:headEnd/>
            <a:tailEnd/>
          </a:ln>
        </p:spPr>
        <p:txBody>
          <a:bodyPr lIns="0" tIns="0" rIns="0" bIns="0">
            <a:noAutofit/>
          </a:bodyPr>
          <a:lstStyle/>
          <a:p>
            <a:pPr algn="r">
              <a:spcBef>
                <a:spcPct val="50000"/>
              </a:spcBef>
            </a:pPr>
            <a:r>
              <a:rPr lang="en-US" sz="1000">
                <a:solidFill>
                  <a:schemeClr val="tx1"/>
                </a:solidFill>
                <a:cs typeface="Arial" charset="0"/>
              </a:rPr>
              <a:t>© 2024</a:t>
            </a:r>
            <a:r>
              <a:rPr lang="en-US" sz="1000" baseline="0">
                <a:solidFill>
                  <a:schemeClr val="tx1"/>
                </a:solidFill>
                <a:cs typeface="Arial" charset="0"/>
              </a:rPr>
              <a:t> </a:t>
            </a:r>
            <a:r>
              <a:rPr lang="en-US" sz="1000">
                <a:solidFill>
                  <a:schemeClr val="tx1"/>
                </a:solidFill>
                <a:cs typeface="Arial" charset="0"/>
              </a:rPr>
              <a:t>Westinghouse Electric Company LLC. All Rights Reserved.</a:t>
            </a:r>
          </a:p>
        </p:txBody>
      </p:sp>
      <p:pic>
        <p:nvPicPr>
          <p:cNvPr id="9" name="Picture 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08001" y="6181343"/>
            <a:ext cx="1787448" cy="431751"/>
          </a:xfrm>
          <a:prstGeom prst="rect">
            <a:avLst/>
          </a:prstGeom>
        </p:spPr>
      </p:pic>
    </p:spTree>
    <p:extLst>
      <p:ext uri="{BB962C8B-B14F-4D97-AF65-F5344CB8AC3E}">
        <p14:creationId xmlns:p14="http://schemas.microsoft.com/office/powerpoint/2010/main" val="400532618"/>
      </p:ext>
    </p:extLst>
  </p:cSld>
  <p:clrMap bg1="dk2" tx1="lt1" bg2="dk1" tx2="lt2" accent1="accent1" accent2="accent2" accent3="accent3" accent4="accent4" accent5="accent5" accent6="accent6" hlink="hlink" folHlink="folHlink"/>
  <p:sldLayoutIdLst>
    <p:sldLayoutId id="2147485426" r:id="rId1"/>
    <p:sldLayoutId id="2147485427" r:id="rId2"/>
    <p:sldLayoutId id="2147485429" r:id="rId3"/>
    <p:sldLayoutId id="2147485430" r:id="rId4"/>
    <p:sldLayoutId id="2147485431" r:id="rId5"/>
  </p:sldLayoutIdLst>
  <p:txStyles>
    <p:titleStyle>
      <a:lvl1pPr algn="l" defTabSz="681038" rtl="0" eaLnBrk="0" fontAlgn="base" hangingPunct="0">
        <a:lnSpc>
          <a:spcPct val="100000"/>
        </a:lnSpc>
        <a:spcBef>
          <a:spcPct val="0"/>
        </a:spcBef>
        <a:spcAft>
          <a:spcPct val="0"/>
        </a:spcAft>
        <a:defRPr sz="2800">
          <a:solidFill>
            <a:schemeClr val="tx1"/>
          </a:solidFill>
          <a:latin typeface="+mj-lt"/>
          <a:ea typeface="+mj-ea"/>
          <a:cs typeface="+mj-cs"/>
        </a:defRPr>
      </a:lvl1pPr>
      <a:lvl2pPr algn="l" defTabSz="681038" rtl="0" eaLnBrk="0" fontAlgn="base" hangingPunct="0">
        <a:lnSpc>
          <a:spcPts val="3600"/>
        </a:lnSpc>
        <a:spcBef>
          <a:spcPct val="0"/>
        </a:spcBef>
        <a:spcAft>
          <a:spcPct val="0"/>
        </a:spcAft>
        <a:defRPr sz="3200">
          <a:solidFill>
            <a:schemeClr val="bg2"/>
          </a:solidFill>
          <a:latin typeface="Arial" charset="0"/>
        </a:defRPr>
      </a:lvl2pPr>
      <a:lvl3pPr algn="l" defTabSz="681038" rtl="0" eaLnBrk="0" fontAlgn="base" hangingPunct="0">
        <a:lnSpc>
          <a:spcPts val="3600"/>
        </a:lnSpc>
        <a:spcBef>
          <a:spcPct val="0"/>
        </a:spcBef>
        <a:spcAft>
          <a:spcPct val="0"/>
        </a:spcAft>
        <a:defRPr sz="3200">
          <a:solidFill>
            <a:schemeClr val="bg2"/>
          </a:solidFill>
          <a:latin typeface="Arial" charset="0"/>
        </a:defRPr>
      </a:lvl3pPr>
      <a:lvl4pPr algn="l" defTabSz="681038" rtl="0" eaLnBrk="0" fontAlgn="base" hangingPunct="0">
        <a:lnSpc>
          <a:spcPts val="3600"/>
        </a:lnSpc>
        <a:spcBef>
          <a:spcPct val="0"/>
        </a:spcBef>
        <a:spcAft>
          <a:spcPct val="0"/>
        </a:spcAft>
        <a:defRPr sz="3200">
          <a:solidFill>
            <a:schemeClr val="bg2"/>
          </a:solidFill>
          <a:latin typeface="Arial" charset="0"/>
        </a:defRPr>
      </a:lvl4pPr>
      <a:lvl5pPr algn="l" defTabSz="681038" rtl="0" eaLnBrk="0" fontAlgn="base" hangingPunct="0">
        <a:lnSpc>
          <a:spcPts val="3600"/>
        </a:lnSpc>
        <a:spcBef>
          <a:spcPct val="0"/>
        </a:spcBef>
        <a:spcAft>
          <a:spcPct val="0"/>
        </a:spcAft>
        <a:defRPr sz="3200">
          <a:solidFill>
            <a:schemeClr val="bg2"/>
          </a:solidFill>
          <a:latin typeface="Arial" charset="0"/>
        </a:defRPr>
      </a:lvl5pPr>
      <a:lvl6pPr marL="457200" algn="l" defTabSz="681038" rtl="0" fontAlgn="base">
        <a:lnSpc>
          <a:spcPts val="3600"/>
        </a:lnSpc>
        <a:spcBef>
          <a:spcPct val="0"/>
        </a:spcBef>
        <a:spcAft>
          <a:spcPct val="0"/>
        </a:spcAft>
        <a:defRPr sz="3600">
          <a:solidFill>
            <a:schemeClr val="tx2"/>
          </a:solidFill>
          <a:latin typeface="Arial" charset="0"/>
        </a:defRPr>
      </a:lvl6pPr>
      <a:lvl7pPr marL="914400" algn="l" defTabSz="681038" rtl="0" fontAlgn="base">
        <a:lnSpc>
          <a:spcPts val="3600"/>
        </a:lnSpc>
        <a:spcBef>
          <a:spcPct val="0"/>
        </a:spcBef>
        <a:spcAft>
          <a:spcPct val="0"/>
        </a:spcAft>
        <a:defRPr sz="3600">
          <a:solidFill>
            <a:schemeClr val="tx2"/>
          </a:solidFill>
          <a:latin typeface="Arial" charset="0"/>
        </a:defRPr>
      </a:lvl7pPr>
      <a:lvl8pPr marL="1371600" algn="l" defTabSz="681038" rtl="0" fontAlgn="base">
        <a:lnSpc>
          <a:spcPts val="3600"/>
        </a:lnSpc>
        <a:spcBef>
          <a:spcPct val="0"/>
        </a:spcBef>
        <a:spcAft>
          <a:spcPct val="0"/>
        </a:spcAft>
        <a:defRPr sz="3600">
          <a:solidFill>
            <a:schemeClr val="tx2"/>
          </a:solidFill>
          <a:latin typeface="Arial" charset="0"/>
        </a:defRPr>
      </a:lvl8pPr>
      <a:lvl9pPr marL="1828800" algn="l" defTabSz="681038" rtl="0" fontAlgn="base">
        <a:lnSpc>
          <a:spcPts val="3600"/>
        </a:lnSpc>
        <a:spcBef>
          <a:spcPct val="0"/>
        </a:spcBef>
        <a:spcAft>
          <a:spcPct val="0"/>
        </a:spcAft>
        <a:defRPr sz="3600">
          <a:solidFill>
            <a:schemeClr val="tx2"/>
          </a:solidFill>
          <a:latin typeface="Arial" charset="0"/>
        </a:defRPr>
      </a:lvl9pPr>
    </p:titleStyle>
    <p:bodyStyle>
      <a:lvl1pPr marL="285750" indent="-285750" algn="l" defTabSz="681038" rtl="0" eaLnBrk="0" fontAlgn="base" hangingPunct="0">
        <a:spcBef>
          <a:spcPts val="600"/>
        </a:spcBef>
        <a:spcAft>
          <a:spcPts val="0"/>
        </a:spcAft>
        <a:buClr>
          <a:srgbClr val="005099"/>
        </a:buClr>
        <a:buSzPct val="110000"/>
        <a:buFont typeface="Arial" charset="0"/>
        <a:buChar char="•"/>
        <a:defRPr sz="2400">
          <a:solidFill>
            <a:schemeClr val="bg2">
              <a:lumMod val="75000"/>
              <a:lumOff val="25000"/>
            </a:schemeClr>
          </a:solidFill>
          <a:latin typeface="+mn-lt"/>
          <a:ea typeface="+mn-ea"/>
          <a:cs typeface="+mn-cs"/>
        </a:defRPr>
      </a:lvl1pPr>
      <a:lvl2pPr marL="681038" indent="-280988" algn="l" defTabSz="681038" rtl="0" eaLnBrk="0" fontAlgn="base" hangingPunct="0">
        <a:spcBef>
          <a:spcPct val="0"/>
        </a:spcBef>
        <a:spcAft>
          <a:spcPts val="0"/>
        </a:spcAft>
        <a:buClr>
          <a:srgbClr val="005099"/>
        </a:buClr>
        <a:buSzPct val="100000"/>
        <a:buChar char="–"/>
        <a:defRPr sz="2200">
          <a:solidFill>
            <a:schemeClr val="bg2">
              <a:lumMod val="75000"/>
              <a:lumOff val="25000"/>
            </a:schemeClr>
          </a:solidFill>
          <a:latin typeface="+mn-lt"/>
        </a:defRPr>
      </a:lvl2pPr>
      <a:lvl3pPr marL="1081088" indent="-285750" algn="l" defTabSz="681038" rtl="0" eaLnBrk="0" fontAlgn="base" hangingPunct="0">
        <a:spcBef>
          <a:spcPct val="0"/>
        </a:spcBef>
        <a:spcAft>
          <a:spcPts val="0"/>
        </a:spcAft>
        <a:buClr>
          <a:srgbClr val="005099"/>
        </a:buClr>
        <a:buSzPct val="100000"/>
        <a:buFont typeface="Arial" pitchFamily="34" charset="0"/>
        <a:buChar char="•"/>
        <a:defRPr sz="2000">
          <a:solidFill>
            <a:schemeClr val="bg2">
              <a:lumMod val="75000"/>
              <a:lumOff val="25000"/>
            </a:schemeClr>
          </a:solidFill>
          <a:latin typeface="+mn-lt"/>
        </a:defRPr>
      </a:lvl3pPr>
      <a:lvl4pPr marL="1546225" indent="-284163" algn="l" defTabSz="681038" rtl="0" eaLnBrk="0" fontAlgn="base" hangingPunct="0">
        <a:spcBef>
          <a:spcPct val="0"/>
        </a:spcBef>
        <a:spcAft>
          <a:spcPts val="0"/>
        </a:spcAft>
        <a:buClr>
          <a:srgbClr val="005099"/>
        </a:buClr>
        <a:buSzPct val="100000"/>
        <a:buChar char="–"/>
        <a:defRPr sz="1800">
          <a:solidFill>
            <a:schemeClr val="bg2">
              <a:lumMod val="75000"/>
              <a:lumOff val="25000"/>
            </a:schemeClr>
          </a:solidFill>
          <a:latin typeface="+mn-lt"/>
        </a:defRPr>
      </a:lvl4pPr>
      <a:lvl5pPr marL="2057400" indent="-228600" algn="l" defTabSz="681038" rtl="0" eaLnBrk="0" fontAlgn="base" hangingPunct="0">
        <a:spcBef>
          <a:spcPts val="0"/>
        </a:spcBef>
        <a:spcAft>
          <a:spcPct val="0"/>
        </a:spcAft>
        <a:buClr>
          <a:srgbClr val="005099"/>
        </a:buClr>
        <a:buFont typeface="Wingdings" pitchFamily="2" charset="2"/>
        <a:buChar char="§"/>
        <a:defRPr sz="1600">
          <a:solidFill>
            <a:schemeClr val="bg2">
              <a:lumMod val="75000"/>
              <a:lumOff val="25000"/>
            </a:schemeClr>
          </a:solidFill>
          <a:latin typeface="+mn-lt"/>
        </a:defRPr>
      </a:lvl5pPr>
      <a:lvl6pPr marL="2514600" indent="-228600" algn="l" defTabSz="681038" rtl="0" fontAlgn="base">
        <a:spcBef>
          <a:spcPts val="0"/>
        </a:spcBef>
        <a:spcAft>
          <a:spcPct val="0"/>
        </a:spcAft>
        <a:buClr>
          <a:srgbClr val="005099"/>
        </a:buClr>
        <a:buFont typeface="Arial" pitchFamily="34" charset="0"/>
        <a:buChar char="•"/>
        <a:defRPr sz="1400">
          <a:solidFill>
            <a:schemeClr val="bg2">
              <a:lumMod val="75000"/>
              <a:lumOff val="25000"/>
            </a:schemeClr>
          </a:solidFill>
          <a:latin typeface="+mn-lt"/>
        </a:defRPr>
      </a:lvl6pPr>
      <a:lvl7pPr marL="2971800" indent="-228600" algn="l" defTabSz="681038" rtl="0" fontAlgn="base">
        <a:spcBef>
          <a:spcPct val="20000"/>
        </a:spcBef>
        <a:spcAft>
          <a:spcPct val="0"/>
        </a:spcAft>
        <a:buChar char="»"/>
        <a:defRPr sz="2000">
          <a:solidFill>
            <a:schemeClr val="tx1"/>
          </a:solidFill>
          <a:latin typeface="Times New Roman" pitchFamily="18" charset="0"/>
        </a:defRPr>
      </a:lvl7pPr>
      <a:lvl8pPr marL="3429000" indent="-228600" algn="l" defTabSz="681038" rtl="0" fontAlgn="base">
        <a:spcBef>
          <a:spcPct val="20000"/>
        </a:spcBef>
        <a:spcAft>
          <a:spcPct val="0"/>
        </a:spcAft>
        <a:buChar char="»"/>
        <a:defRPr sz="2000">
          <a:solidFill>
            <a:schemeClr val="tx1"/>
          </a:solidFill>
          <a:latin typeface="Times New Roman" pitchFamily="18" charset="0"/>
        </a:defRPr>
      </a:lvl8pPr>
      <a:lvl9pPr marL="3886200" indent="-228600" algn="l" defTabSz="681038"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9"/>
            </p:custDataLst>
            <p:extLst>
              <p:ext uri="{D42A27DB-BD31-4B8C-83A1-F6EECF244321}">
                <p14:modId xmlns:p14="http://schemas.microsoft.com/office/powerpoint/2010/main" val="1697676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540385"/>
            <a:ext cx="10933350" cy="713867"/>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3" name="TextBox 2">
            <a:extLst>
              <a:ext uri="{FF2B5EF4-FFF2-40B4-BE49-F238E27FC236}">
                <a16:creationId xmlns:a16="http://schemas.microsoft.com/office/drawing/2014/main" id="{44B141DF-8619-94FA-5D33-C37BA0DAF236}"/>
              </a:ext>
            </a:extLst>
          </p:cNvPr>
          <p:cNvSpPr txBox="1"/>
          <p:nvPr userDrawn="1"/>
        </p:nvSpPr>
        <p:spPr>
          <a:xfrm>
            <a:off x="237943" y="99622"/>
            <a:ext cx="4611149" cy="123111"/>
          </a:xfrm>
          <a:prstGeom prst="rect">
            <a:avLst/>
          </a:prstGeom>
          <a:noFill/>
        </p:spPr>
        <p:txBody>
          <a:bodyPr wrap="square" lIns="0" tIns="0" rIns="0" bIns="0" anchor="ctr">
            <a:spAutoFit/>
          </a:bodyPr>
          <a:lstStyle/>
          <a:p>
            <a:pPr rtl="0">
              <a:spcBef>
                <a:spcPct val="50000"/>
              </a:spcBef>
            </a:pPr>
            <a:r>
              <a:rPr lang="en-US" sz="800">
                <a:solidFill>
                  <a:schemeClr val="bg1">
                    <a:lumMod val="75000"/>
                  </a:schemeClr>
                </a:solidFill>
                <a:latin typeface="+mn-lt"/>
                <a:ea typeface="+mn-ea"/>
                <a:cs typeface="+mn-cs"/>
              </a:rPr>
              <a:t> © 2025 Westinghouse Electric Company LLC. All Rights Reserved.    Non-Proprietary Class 3</a:t>
            </a:r>
          </a:p>
        </p:txBody>
      </p:sp>
      <p:cxnSp>
        <p:nvCxnSpPr>
          <p:cNvPr id="6" name="Straight Connector 5">
            <a:extLst>
              <a:ext uri="{FF2B5EF4-FFF2-40B4-BE49-F238E27FC236}">
                <a16:creationId xmlns:a16="http://schemas.microsoft.com/office/drawing/2014/main" id="{9255228B-064E-7256-2B15-63A67560A55F}"/>
              </a:ext>
            </a:extLst>
          </p:cNvPr>
          <p:cNvCxnSpPr/>
          <p:nvPr userDrawn="1"/>
        </p:nvCxnSpPr>
        <p:spPr>
          <a:xfrm>
            <a:off x="3488635" y="99622"/>
            <a:ext cx="0" cy="123111"/>
          </a:xfrm>
          <a:prstGeom prst="line">
            <a:avLst/>
          </a:prstGeom>
          <a:ln w="9525">
            <a:solidFill>
              <a:schemeClr val="bg1">
                <a:lumMod val="85000"/>
              </a:schemeClr>
            </a:solidFill>
            <a:miter lim="800000"/>
            <a:tailEnd type="none" w="med" len="med"/>
          </a:ln>
        </p:spPr>
        <p:style>
          <a:lnRef idx="1">
            <a:schemeClr val="accent1"/>
          </a:lnRef>
          <a:fillRef idx="0">
            <a:schemeClr val="accent1"/>
          </a:fillRef>
          <a:effectRef idx="0">
            <a:schemeClr val="accent1"/>
          </a:effectRef>
          <a:fontRef idx="minor">
            <a:schemeClr val="tx1"/>
          </a:fontRef>
        </p:style>
      </p:cxnSp>
      <p:pic>
        <p:nvPicPr>
          <p:cNvPr id="8" name="Picture 2" descr="Shaping Tomorrow's Energy | Westinghouse Electric Company">
            <a:extLst>
              <a:ext uri="{FF2B5EF4-FFF2-40B4-BE49-F238E27FC236}">
                <a16:creationId xmlns:a16="http://schemas.microsoft.com/office/drawing/2014/main" id="{ECA6C998-BA9E-27B1-A7C1-C75A41EF6B73}"/>
              </a:ext>
            </a:extLst>
          </p:cNvPr>
          <p:cNvPicPr>
            <a:picLocks noChangeAspect="1" noChangeArrowheads="1"/>
          </p:cNvPicPr>
          <p:nvPr userDrawn="1"/>
        </p:nvPicPr>
        <p:blipFill rotWithShape="1">
          <a:blip r:embed="rId82" cstate="email">
            <a:extLst>
              <a:ext uri="{28A0092B-C50C-407E-A947-70E740481C1C}">
                <a14:useLocalDpi xmlns:a14="http://schemas.microsoft.com/office/drawing/2010/main"/>
              </a:ext>
            </a:extLst>
          </a:blip>
          <a:srcRect/>
          <a:stretch/>
        </p:blipFill>
        <p:spPr bwMode="auto">
          <a:xfrm>
            <a:off x="10465905" y="84069"/>
            <a:ext cx="1311964" cy="3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17450"/>
      </p:ext>
    </p:extLst>
  </p:cSld>
  <p:clrMap bg1="lt1" tx1="dk1" bg2="lt2" tx2="dk2" accent1="accent1" accent2="accent2" accent3="accent3" accent4="accent4" accent5="accent5" accent6="accent6" hlink="hlink" folHlink="folHlink"/>
  <p:sldLayoutIdLst>
    <p:sldLayoutId id="2147485490" r:id="rId1"/>
    <p:sldLayoutId id="2147485491" r:id="rId2"/>
    <p:sldLayoutId id="2147485492" r:id="rId3"/>
    <p:sldLayoutId id="2147485493" r:id="rId4"/>
    <p:sldLayoutId id="2147485494" r:id="rId5"/>
    <p:sldLayoutId id="2147485495" r:id="rId6"/>
    <p:sldLayoutId id="2147485496" r:id="rId7"/>
    <p:sldLayoutId id="2147485497" r:id="rId8"/>
    <p:sldLayoutId id="2147485498" r:id="rId9"/>
    <p:sldLayoutId id="2147485499" r:id="rId10"/>
    <p:sldLayoutId id="2147485500" r:id="rId11"/>
    <p:sldLayoutId id="2147485501" r:id="rId12"/>
    <p:sldLayoutId id="2147485502" r:id="rId13"/>
    <p:sldLayoutId id="2147485503" r:id="rId14"/>
    <p:sldLayoutId id="2147485504" r:id="rId15"/>
    <p:sldLayoutId id="2147485505" r:id="rId16"/>
    <p:sldLayoutId id="2147485506" r:id="rId17"/>
    <p:sldLayoutId id="2147485507" r:id="rId18"/>
    <p:sldLayoutId id="2147485508" r:id="rId19"/>
    <p:sldLayoutId id="2147485509" r:id="rId20"/>
    <p:sldLayoutId id="2147485510" r:id="rId21"/>
    <p:sldLayoutId id="2147485511" r:id="rId22"/>
    <p:sldLayoutId id="2147485512" r:id="rId23"/>
    <p:sldLayoutId id="2147485513" r:id="rId24"/>
    <p:sldLayoutId id="2147485514" r:id="rId25"/>
    <p:sldLayoutId id="2147485515" r:id="rId26"/>
    <p:sldLayoutId id="2147485516" r:id="rId27"/>
    <p:sldLayoutId id="2147485517" r:id="rId28"/>
    <p:sldLayoutId id="2147485518" r:id="rId29"/>
    <p:sldLayoutId id="2147485519" r:id="rId30"/>
    <p:sldLayoutId id="2147485520" r:id="rId31"/>
    <p:sldLayoutId id="2147485521" r:id="rId32"/>
    <p:sldLayoutId id="2147485522" r:id="rId33"/>
    <p:sldLayoutId id="2147485523" r:id="rId34"/>
    <p:sldLayoutId id="2147485524" r:id="rId35"/>
    <p:sldLayoutId id="2147485525" r:id="rId36"/>
    <p:sldLayoutId id="2147485526" r:id="rId37"/>
    <p:sldLayoutId id="2147485527" r:id="rId38"/>
    <p:sldLayoutId id="2147485528" r:id="rId39"/>
    <p:sldLayoutId id="2147485529" r:id="rId40"/>
    <p:sldLayoutId id="2147485530" r:id="rId41"/>
    <p:sldLayoutId id="2147485531" r:id="rId42"/>
    <p:sldLayoutId id="2147485532" r:id="rId43"/>
    <p:sldLayoutId id="2147485533" r:id="rId44"/>
    <p:sldLayoutId id="2147485534" r:id="rId45"/>
    <p:sldLayoutId id="2147485535" r:id="rId46"/>
    <p:sldLayoutId id="2147485536" r:id="rId47"/>
    <p:sldLayoutId id="2147485537" r:id="rId48"/>
    <p:sldLayoutId id="2147485538" r:id="rId49"/>
    <p:sldLayoutId id="2147485539" r:id="rId50"/>
    <p:sldLayoutId id="2147485540" r:id="rId51"/>
    <p:sldLayoutId id="2147485541" r:id="rId52"/>
    <p:sldLayoutId id="2147485542" r:id="rId53"/>
    <p:sldLayoutId id="2147485543" r:id="rId54"/>
    <p:sldLayoutId id="2147485544" r:id="rId55"/>
    <p:sldLayoutId id="2147485545" r:id="rId56"/>
    <p:sldLayoutId id="2147485546" r:id="rId57"/>
    <p:sldLayoutId id="2147485547" r:id="rId58"/>
    <p:sldLayoutId id="2147485548" r:id="rId59"/>
    <p:sldLayoutId id="2147485549" r:id="rId60"/>
    <p:sldLayoutId id="2147485550" r:id="rId61"/>
    <p:sldLayoutId id="2147485551" r:id="rId62"/>
    <p:sldLayoutId id="2147485552" r:id="rId63"/>
    <p:sldLayoutId id="2147485553" r:id="rId64"/>
    <p:sldLayoutId id="2147485554" r:id="rId65"/>
    <p:sldLayoutId id="2147485555" r:id="rId66"/>
    <p:sldLayoutId id="2147485556" r:id="rId67"/>
    <p:sldLayoutId id="2147485557" r:id="rId68"/>
    <p:sldLayoutId id="2147485558" r:id="rId69"/>
    <p:sldLayoutId id="2147485559" r:id="rId70"/>
    <p:sldLayoutId id="2147485560" r:id="rId71"/>
    <p:sldLayoutId id="2147485561" r:id="rId72"/>
    <p:sldLayoutId id="2147485562" r:id="rId73"/>
    <p:sldLayoutId id="2147485563" r:id="rId74"/>
    <p:sldLayoutId id="2147485564" r:id="rId75"/>
    <p:sldLayoutId id="2147485565" r:id="rId76"/>
    <p:sldLayoutId id="2147485566" r:id="rId7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Tx/>
        <a:buNone/>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4B72EE-D7FF-46DD-BDC6-AA26940B1789}"/>
              </a:ext>
            </a:extLst>
          </p:cNvPr>
          <p:cNvGraphicFramePr>
            <a:graphicFrameLocks noChangeAspect="1"/>
          </p:cNvGraphicFramePr>
          <p:nvPr userDrawn="1">
            <p:custDataLst>
              <p:tags r:id="rId21"/>
            </p:custDataLst>
            <p:extLst>
              <p:ext uri="{D42A27DB-BD31-4B8C-83A1-F6EECF244321}">
                <p14:modId xmlns:p14="http://schemas.microsoft.com/office/powerpoint/2010/main" val="2677381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53" imgH="353" progId="TCLayout.ActiveDocument.1">
                  <p:embed/>
                </p:oleObj>
              </mc:Choice>
              <mc:Fallback>
                <p:oleObj name="think-cell Slide" r:id="rId23" imgW="353" imgH="353" progId="TCLayout.ActiveDocument.1">
                  <p:embed/>
                  <p:pic>
                    <p:nvPicPr>
                      <p:cNvPr id="5" name="Object 4" hidden="1">
                        <a:extLst>
                          <a:ext uri="{FF2B5EF4-FFF2-40B4-BE49-F238E27FC236}">
                            <a16:creationId xmlns:a16="http://schemas.microsoft.com/office/drawing/2014/main" id="{484B72EE-D7FF-46DD-BDC6-AA26940B1789}"/>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0FE80D3-1413-4442-94CD-426D3AE138E7}"/>
              </a:ext>
            </a:extLst>
          </p:cNvPr>
          <p:cNvSpPr>
            <a:spLocks noGrp="1"/>
          </p:cNvSpPr>
          <p:nvPr>
            <p:ph type="title"/>
          </p:nvPr>
        </p:nvSpPr>
        <p:spPr>
          <a:xfrm>
            <a:off x="585216" y="504092"/>
            <a:ext cx="10768584" cy="5749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BB09E684-2183-6849-9B8B-166BB6816F5D}"/>
              </a:ext>
            </a:extLst>
          </p:cNvPr>
          <p:cNvSpPr>
            <a:spLocks noGrp="1"/>
          </p:cNvSpPr>
          <p:nvPr>
            <p:ph type="body" idx="1"/>
          </p:nvPr>
        </p:nvSpPr>
        <p:spPr>
          <a:xfrm>
            <a:off x="585216" y="1540042"/>
            <a:ext cx="10768584" cy="4636922"/>
          </a:xfrm>
          <a:prstGeom prst="rect">
            <a:avLst/>
          </a:prstGeom>
        </p:spPr>
        <p:txBody>
          <a:bodyPr vert="horz" lIns="91440" tIns="45720" rIns="91440" bIns="45720" rtlCol="0">
            <a:noAutofit/>
          </a:bodyPr>
          <a:lstStyle/>
          <a:p>
            <a:pPr lvl="0"/>
            <a:r>
              <a:rPr lang="en-US"/>
              <a:t>Click to edit Master text styles</a:t>
            </a:r>
          </a:p>
          <a:p>
            <a:pPr lvl="1"/>
            <a:r>
              <a:rPr lang="en-US"/>
              <a:t>Bullet</a:t>
            </a:r>
          </a:p>
          <a:p>
            <a:pPr lvl="2"/>
            <a:r>
              <a:rPr lang="en-US"/>
              <a:t>Bullet</a:t>
            </a:r>
          </a:p>
          <a:p>
            <a:pPr lvl="2"/>
            <a:endParaRPr lang="en-US"/>
          </a:p>
        </p:txBody>
      </p:sp>
      <p:sp>
        <p:nvSpPr>
          <p:cNvPr id="41" name="Date Placeholder 3">
            <a:extLst>
              <a:ext uri="{FF2B5EF4-FFF2-40B4-BE49-F238E27FC236}">
                <a16:creationId xmlns:a16="http://schemas.microsoft.com/office/drawing/2014/main" id="{2B9ABDD4-A231-4441-A0F5-2F376F990505}"/>
              </a:ext>
            </a:extLst>
          </p:cNvPr>
          <p:cNvSpPr txBox="1">
            <a:spLocks/>
          </p:cNvSpPr>
          <p:nvPr userDrawn="1"/>
        </p:nvSpPr>
        <p:spPr>
          <a:xfrm>
            <a:off x="9700924" y="6561767"/>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chemeClr val="bg1">
                    <a:lumMod val="65000"/>
                  </a:schemeClr>
                </a:solidFill>
                <a:latin typeface="Arial" panose="020B0604020202020204" pitchFamily="34" charset="0"/>
                <a:cs typeface="Arial" panose="020B0604020202020204" pitchFamily="34" charset="0"/>
              </a:rPr>
              <a:t>Westinghouse Proprietary Class 2</a:t>
            </a:r>
            <a:endParaRPr lang="en-US" sz="1100">
              <a:solidFill>
                <a:schemeClr val="bg1">
                  <a:lumMod val="65000"/>
                </a:schemeClr>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41EEF4F-BCD3-6F45-AC33-BEED4610810A}"/>
              </a:ext>
            </a:extLst>
          </p:cNvPr>
          <p:cNvCxnSpPr>
            <a:cxnSpLocks/>
          </p:cNvCxnSpPr>
          <p:nvPr userDrawn="1"/>
        </p:nvCxnSpPr>
        <p:spPr>
          <a:xfrm flipH="1" flipV="1">
            <a:off x="11847303" y="6558593"/>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50">
            <a:extLst>
              <a:ext uri="{FF2B5EF4-FFF2-40B4-BE49-F238E27FC236}">
                <a16:creationId xmlns:a16="http://schemas.microsoft.com/office/drawing/2014/main" id="{EF560773-75C4-0D44-90F6-3C71DA91B15A}"/>
              </a:ext>
            </a:extLst>
          </p:cNvPr>
          <p:cNvSpPr txBox="1">
            <a:spLocks/>
          </p:cNvSpPr>
          <p:nvPr userDrawn="1">
            <p:custDataLst>
              <p:tags r:id="rId22"/>
            </p:custDataLst>
          </p:nvPr>
        </p:nvSpPr>
        <p:spPr>
          <a:xfrm>
            <a:off x="11842749" y="6604408"/>
            <a:ext cx="323851" cy="173255"/>
          </a:xfrm>
          <a:prstGeom prst="rect">
            <a:avLst/>
          </a:prstGeom>
        </p:spPr>
        <p:txBody>
          <a:bodyPr vert="horz" lIns="91440" tIns="45720" rIns="91440" bIns="45720" rtlCol="0" anchor="ctr"/>
          <a:lstStyle>
            <a:defPPr>
              <a:defRPr lang="en-US"/>
            </a:defPPr>
            <a:lvl1pPr marL="0" algn="r" defTabSz="914400" rtl="0" eaLnBrk="1" latinLnBrk="0" hangingPunct="1">
              <a:defRPr sz="900" kern="1200" baseline="0">
                <a:solidFill>
                  <a:schemeClr val="bg2"/>
                </a:solidFill>
                <a:latin typeface="Century Gothic" panose="020B0502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64DCEC-465C-4A38-B937-C9BF0ED0B9DE}" type="slidenum">
              <a:rPr lang="en-US" smtClean="0">
                <a:solidFill>
                  <a:schemeClr val="bg1">
                    <a:lumMod val="65000"/>
                  </a:schemeClr>
                </a:solidFill>
                <a:latin typeface="Arial" panose="020B0604020202020204" pitchFamily="34" charset="0"/>
                <a:cs typeface="Arial" panose="020B0604020202020204" pitchFamily="34" charset="0"/>
              </a:rPr>
              <a:pPr/>
              <a:t>‹#›</a:t>
            </a:fld>
            <a:endParaRPr lang="en-US">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231955"/>
      </p:ext>
    </p:extLst>
  </p:cSld>
  <p:clrMap bg1="lt1" tx1="dk1" bg2="lt2" tx2="dk2" accent1="accent1" accent2="accent2" accent3="accent3" accent4="accent4" accent5="accent5" accent6="accent6" hlink="hlink" folHlink="folHlink"/>
  <p:sldLayoutIdLst>
    <p:sldLayoutId id="2147485575" r:id="rId1"/>
    <p:sldLayoutId id="2147485576" r:id="rId2"/>
    <p:sldLayoutId id="2147485577" r:id="rId3"/>
    <p:sldLayoutId id="2147485578" r:id="rId4"/>
    <p:sldLayoutId id="2147485579" r:id="rId5"/>
    <p:sldLayoutId id="2147485580" r:id="rId6"/>
    <p:sldLayoutId id="2147485581" r:id="rId7"/>
    <p:sldLayoutId id="2147485582" r:id="rId8"/>
    <p:sldLayoutId id="2147485583" r:id="rId9"/>
    <p:sldLayoutId id="2147485584" r:id="rId10"/>
    <p:sldLayoutId id="2147485585" r:id="rId11"/>
    <p:sldLayoutId id="2147485586" r:id="rId12"/>
    <p:sldLayoutId id="2147485587" r:id="rId13"/>
    <p:sldLayoutId id="2147485588" r:id="rId14"/>
    <p:sldLayoutId id="2147485589" r:id="rId15"/>
    <p:sldLayoutId id="2147485590" r:id="rId16"/>
    <p:sldLayoutId id="2147485591" r:id="rId17"/>
    <p:sldLayoutId id="2147485592" r:id="rId18"/>
    <p:sldLayoutId id="2147485593" r:id="rId19"/>
  </p:sldLayoutIdLst>
  <p:hf hdr="0" ftr="0" dt="0"/>
  <p:txStyles>
    <p:titleStyle>
      <a:lvl1pPr algn="l" defTabSz="914400" rtl="0" eaLnBrk="1" latinLnBrk="0" hangingPunct="1">
        <a:lnSpc>
          <a:spcPct val="90000"/>
        </a:lnSpc>
        <a:spcBef>
          <a:spcPct val="0"/>
        </a:spcBef>
        <a:buNone/>
        <a:defRPr sz="2200" b="1" kern="1200">
          <a:solidFill>
            <a:srgbClr val="25346A"/>
          </a:solidFill>
          <a:latin typeface="Arial" panose="020B0604020202020204" pitchFamily="34" charset="0"/>
          <a:ea typeface="+mj-ea"/>
          <a:cs typeface="Arial" panose="020B0604020202020204" pitchFamily="34" charset="0"/>
        </a:defRPr>
      </a:lvl1pPr>
    </p:titleStyle>
    <p:bodyStyle>
      <a:lvl1pPr marL="282575" indent="-282575" algn="l" defTabSz="914400" rtl="0" eaLnBrk="1" latinLnBrk="0" hangingPunct="1">
        <a:lnSpc>
          <a:spcPct val="100000"/>
        </a:lnSpc>
        <a:spcBef>
          <a:spcPts val="0"/>
        </a:spcBef>
        <a:spcAft>
          <a:spcPts val="600"/>
        </a:spcAft>
        <a:buClr>
          <a:srgbClr val="2070BD"/>
        </a:buClr>
        <a:buSzPct val="90000"/>
        <a:buFont typeface="Wingdings" panose="05000000000000000000" pitchFamily="2" charset="2"/>
        <a:buChar char="§"/>
        <a:defRPr sz="1400" kern="1200">
          <a:solidFill>
            <a:srgbClr val="4D4D4D"/>
          </a:solidFill>
          <a:latin typeface="Arial" panose="020B0604020202020204" pitchFamily="34" charset="0"/>
          <a:ea typeface="+mn-ea"/>
          <a:cs typeface="Arial" panose="020B0604020202020204" pitchFamily="34" charset="0"/>
        </a:defRPr>
      </a:lvl1pPr>
      <a:lvl2pPr marL="573088" indent="-282575" algn="l" defTabSz="914400" rtl="0" eaLnBrk="1" latinLnBrk="0" hangingPunct="1">
        <a:lnSpc>
          <a:spcPct val="100000"/>
        </a:lnSpc>
        <a:spcBef>
          <a:spcPts val="0"/>
        </a:spcBef>
        <a:spcAft>
          <a:spcPts val="600"/>
        </a:spcAft>
        <a:buClr>
          <a:srgbClr val="2070BD"/>
        </a:buClr>
        <a:buSzPct val="90000"/>
        <a:buFont typeface="Courier New" panose="02070309020205020404" pitchFamily="49" charset="0"/>
        <a:buChar char="o"/>
        <a:defRPr sz="1400" kern="1200">
          <a:solidFill>
            <a:srgbClr val="4D4D4D"/>
          </a:solidFill>
          <a:latin typeface="Arial" panose="020B0604020202020204" pitchFamily="34" charset="0"/>
          <a:ea typeface="+mn-ea"/>
          <a:cs typeface="Arial" panose="020B0604020202020204" pitchFamily="34" charset="0"/>
        </a:defRPr>
      </a:lvl2pPr>
      <a:lvl3pPr marL="855663" indent="-282575" algn="l" defTabSz="914400" rtl="0" eaLnBrk="1" latinLnBrk="0" hangingPunct="1">
        <a:lnSpc>
          <a:spcPct val="100000"/>
        </a:lnSpc>
        <a:spcBef>
          <a:spcPts val="0"/>
        </a:spcBef>
        <a:spcAft>
          <a:spcPts val="600"/>
        </a:spcAft>
        <a:buClr>
          <a:srgbClr val="2070BD"/>
        </a:buClr>
        <a:buSzPct val="90000"/>
        <a:buFont typeface="Arial" panose="020B0604020202020204" pitchFamily="34" charset="0"/>
        <a:buChar char="•"/>
        <a:defRPr sz="1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40404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8"/>
            </p:custDataLst>
            <p:extLst>
              <p:ext uri="{D42A27DB-BD31-4B8C-83A1-F6EECF244321}">
                <p14:modId xmlns:p14="http://schemas.microsoft.com/office/powerpoint/2010/main" val="1070954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270" imgH="270" progId="TCLayout.ActiveDocument.1">
                  <p:embed/>
                </p:oleObj>
              </mc:Choice>
              <mc:Fallback>
                <p:oleObj name="think-cell Slide" r:id="rId39" imgW="270" imgH="270" progId="TCLayout.ActiveDocument.1">
                  <p:embed/>
                  <p:pic>
                    <p:nvPicPr>
                      <p:cNvPr id="2" name="Object 1" hidden="1"/>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540385"/>
            <a:ext cx="10933350" cy="713867"/>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12" name="TextBox 11"/>
          <p:cNvSpPr txBox="1"/>
          <p:nvPr userDrawn="1"/>
        </p:nvSpPr>
        <p:spPr>
          <a:xfrm>
            <a:off x="11842749" y="6652536"/>
            <a:ext cx="323851" cy="138499"/>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900" kern="1200" smtClean="0">
                <a:solidFill>
                  <a:schemeClr val="bg1">
                    <a:lumMod val="50000"/>
                  </a:schemeClr>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kern="1200">
              <a:solidFill>
                <a:schemeClr val="bg1">
                  <a:lumMod val="50000"/>
                </a:schemeClr>
              </a:solidFill>
              <a:latin typeface="+mn-lt"/>
              <a:ea typeface="+mn-ea"/>
              <a:cs typeface="+mn-cs"/>
              <a:sym typeface="Trebuchet MS" panose="020B0603020202020204" pitchFamily="34" charset="0"/>
            </a:endParaRPr>
          </a:p>
        </p:txBody>
      </p:sp>
      <p:cxnSp>
        <p:nvCxnSpPr>
          <p:cNvPr id="14" name="Straight Connector 13">
            <a:extLst>
              <a:ext uri="{FF2B5EF4-FFF2-40B4-BE49-F238E27FC236}">
                <a16:creationId xmlns:a16="http://schemas.microsoft.com/office/drawing/2014/main" id="{79E0E8FD-7FD3-445E-BD70-F17DA48104CA}"/>
              </a:ext>
            </a:extLst>
          </p:cNvPr>
          <p:cNvCxnSpPr>
            <a:cxnSpLocks/>
          </p:cNvCxnSpPr>
          <p:nvPr userDrawn="1"/>
        </p:nvCxnSpPr>
        <p:spPr>
          <a:xfrm flipH="1" flipV="1">
            <a:off x="11847303" y="6594021"/>
            <a:ext cx="1" cy="257936"/>
          </a:xfrm>
          <a:prstGeom prst="line">
            <a:avLst/>
          </a:prstGeom>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4C45F7EC-761B-6EAA-4401-22E87C48A710}"/>
              </a:ext>
            </a:extLst>
          </p:cNvPr>
          <p:cNvSpPr txBox="1">
            <a:spLocks/>
          </p:cNvSpPr>
          <p:nvPr userDrawn="1"/>
        </p:nvSpPr>
        <p:spPr>
          <a:xfrm>
            <a:off x="9137706" y="32209"/>
            <a:ext cx="2113224" cy="2579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Gotham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chemeClr val="bg1">
                    <a:lumMod val="75000"/>
                  </a:schemeClr>
                </a:solidFill>
                <a:latin typeface="+mn-lt"/>
                <a:ea typeface="+mn-ea"/>
                <a:cs typeface="+mn-cs"/>
              </a:rPr>
              <a:t>Westinghouse Proprietary Class 2</a:t>
            </a:r>
            <a:endParaRPr lang="en-US" sz="110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4280300735"/>
      </p:ext>
    </p:extLst>
  </p:cSld>
  <p:clrMap bg1="lt1" tx1="dk1" bg2="lt2" tx2="dk2" accent1="accent1" accent2="accent2" accent3="accent3" accent4="accent4" accent5="accent5" accent6="accent6" hlink="hlink" folHlink="folHlink"/>
  <p:sldLayoutIdLst>
    <p:sldLayoutId id="2147485613" r:id="rId1"/>
    <p:sldLayoutId id="2147485614" r:id="rId2"/>
    <p:sldLayoutId id="2147485615" r:id="rId3"/>
    <p:sldLayoutId id="2147485616" r:id="rId4"/>
    <p:sldLayoutId id="2147485617" r:id="rId5"/>
    <p:sldLayoutId id="2147485618" r:id="rId6"/>
    <p:sldLayoutId id="2147485619" r:id="rId7"/>
    <p:sldLayoutId id="2147485620" r:id="rId8"/>
    <p:sldLayoutId id="2147485621" r:id="rId9"/>
    <p:sldLayoutId id="2147485622" r:id="rId10"/>
    <p:sldLayoutId id="2147485623" r:id="rId11"/>
    <p:sldLayoutId id="2147485624" r:id="rId12"/>
    <p:sldLayoutId id="2147485625" r:id="rId13"/>
    <p:sldLayoutId id="2147485626" r:id="rId14"/>
    <p:sldLayoutId id="2147485627" r:id="rId15"/>
    <p:sldLayoutId id="2147485628" r:id="rId16"/>
    <p:sldLayoutId id="2147485629" r:id="rId17"/>
    <p:sldLayoutId id="2147485630" r:id="rId18"/>
    <p:sldLayoutId id="2147485631" r:id="rId19"/>
    <p:sldLayoutId id="2147485632" r:id="rId20"/>
    <p:sldLayoutId id="2147485633" r:id="rId21"/>
    <p:sldLayoutId id="2147485634" r:id="rId22"/>
    <p:sldLayoutId id="2147485635" r:id="rId23"/>
    <p:sldLayoutId id="2147485636" r:id="rId24"/>
    <p:sldLayoutId id="2147485637" r:id="rId25"/>
    <p:sldLayoutId id="2147485638" r:id="rId26"/>
    <p:sldLayoutId id="2147485639" r:id="rId27"/>
    <p:sldLayoutId id="2147485640" r:id="rId28"/>
    <p:sldLayoutId id="2147485641" r:id="rId29"/>
    <p:sldLayoutId id="2147485642" r:id="rId30"/>
    <p:sldLayoutId id="2147485643" r:id="rId31"/>
    <p:sldLayoutId id="2147485644" r:id="rId32"/>
    <p:sldLayoutId id="2147485645" r:id="rId33"/>
    <p:sldLayoutId id="2147485646" r:id="rId34"/>
    <p:sldLayoutId id="2147485647" r:id="rId35"/>
    <p:sldLayoutId id="2147485648"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Tx/>
        <a:buNone/>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4B72EE-D7FF-46DD-BDC6-AA26940B1789}"/>
              </a:ext>
            </a:extLst>
          </p:cNvPr>
          <p:cNvGraphicFramePr>
            <a:graphicFrameLocks noChangeAspect="1"/>
          </p:cNvGraphicFramePr>
          <p:nvPr userDrawn="1">
            <p:custDataLst>
              <p:tags r:id="rId16"/>
            </p:custDataLst>
            <p:extLst>
              <p:ext uri="{D42A27DB-BD31-4B8C-83A1-F6EECF244321}">
                <p14:modId xmlns:p14="http://schemas.microsoft.com/office/powerpoint/2010/main" val="3310953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53" imgH="353" progId="TCLayout.ActiveDocument.1">
                  <p:embed/>
                </p:oleObj>
              </mc:Choice>
              <mc:Fallback>
                <p:oleObj name="think-cell Slide" r:id="rId17" imgW="353" imgH="353" progId="TCLayout.ActiveDocument.1">
                  <p:embed/>
                  <p:pic>
                    <p:nvPicPr>
                      <p:cNvPr id="5" name="Object 4" hidden="1">
                        <a:extLst>
                          <a:ext uri="{FF2B5EF4-FFF2-40B4-BE49-F238E27FC236}">
                            <a16:creationId xmlns:a16="http://schemas.microsoft.com/office/drawing/2014/main" id="{484B72EE-D7FF-46DD-BDC6-AA26940B1789}"/>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0FE80D3-1413-4442-94CD-426D3AE138E7}"/>
              </a:ext>
            </a:extLst>
          </p:cNvPr>
          <p:cNvSpPr>
            <a:spLocks noGrp="1"/>
          </p:cNvSpPr>
          <p:nvPr>
            <p:ph type="title"/>
          </p:nvPr>
        </p:nvSpPr>
        <p:spPr>
          <a:xfrm>
            <a:off x="585216" y="504092"/>
            <a:ext cx="10768584" cy="5749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BB09E684-2183-6849-9B8B-166BB6816F5D}"/>
              </a:ext>
            </a:extLst>
          </p:cNvPr>
          <p:cNvSpPr>
            <a:spLocks noGrp="1"/>
          </p:cNvSpPr>
          <p:nvPr>
            <p:ph type="body" idx="1"/>
          </p:nvPr>
        </p:nvSpPr>
        <p:spPr>
          <a:xfrm>
            <a:off x="585216" y="1540042"/>
            <a:ext cx="10768584" cy="4636922"/>
          </a:xfrm>
          <a:prstGeom prst="rect">
            <a:avLst/>
          </a:prstGeom>
        </p:spPr>
        <p:txBody>
          <a:bodyPr vert="horz" lIns="91440" tIns="45720" rIns="91440" bIns="45720" rtlCol="0">
            <a:noAutofit/>
          </a:bodyPr>
          <a:lstStyle/>
          <a:p>
            <a:pPr lvl="0"/>
            <a:r>
              <a:rPr lang="en-US"/>
              <a:t>Click to edit Master text styles</a:t>
            </a:r>
          </a:p>
          <a:p>
            <a:pPr lvl="1"/>
            <a:r>
              <a:rPr lang="en-US"/>
              <a:t>Bullet</a:t>
            </a:r>
          </a:p>
          <a:p>
            <a:pPr lvl="2"/>
            <a:r>
              <a:rPr lang="en-US"/>
              <a:t>Bullet</a:t>
            </a:r>
          </a:p>
          <a:p>
            <a:pPr lvl="2"/>
            <a:endParaRPr lang="en-US"/>
          </a:p>
        </p:txBody>
      </p:sp>
      <p:pic>
        <p:nvPicPr>
          <p:cNvPr id="45" name="Picture 44" descr="Logo&#10;&#10;Description automatically generated">
            <a:extLst>
              <a:ext uri="{FF2B5EF4-FFF2-40B4-BE49-F238E27FC236}">
                <a16:creationId xmlns:a16="http://schemas.microsoft.com/office/drawing/2014/main" id="{75977B68-8BF4-CD40-AFFF-5605102B86B1}"/>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55058" y="6343048"/>
            <a:ext cx="1538255" cy="371938"/>
          </a:xfrm>
          <a:prstGeom prst="rect">
            <a:avLst/>
          </a:prstGeom>
        </p:spPr>
      </p:pic>
    </p:spTree>
    <p:extLst>
      <p:ext uri="{BB962C8B-B14F-4D97-AF65-F5344CB8AC3E}">
        <p14:creationId xmlns:p14="http://schemas.microsoft.com/office/powerpoint/2010/main" val="226198363"/>
      </p:ext>
    </p:extLst>
  </p:cSld>
  <p:clrMap bg1="lt1" tx1="dk1" bg2="lt2" tx2="dk2" accent1="accent1" accent2="accent2" accent3="accent3" accent4="accent4" accent5="accent5" accent6="accent6" hlink="hlink" folHlink="folHlink"/>
  <p:sldLayoutIdLst>
    <p:sldLayoutId id="2147485663" r:id="rId1"/>
    <p:sldLayoutId id="2147485664" r:id="rId2"/>
    <p:sldLayoutId id="2147485665" r:id="rId3"/>
    <p:sldLayoutId id="2147485666" r:id="rId4"/>
    <p:sldLayoutId id="2147485667" r:id="rId5"/>
    <p:sldLayoutId id="2147485668" r:id="rId6"/>
    <p:sldLayoutId id="2147485669" r:id="rId7"/>
    <p:sldLayoutId id="2147485670" r:id="rId8"/>
    <p:sldLayoutId id="2147485671" r:id="rId9"/>
    <p:sldLayoutId id="2147485672" r:id="rId10"/>
    <p:sldLayoutId id="2147485673" r:id="rId11"/>
    <p:sldLayoutId id="2147485674" r:id="rId12"/>
    <p:sldLayoutId id="2147485675" r:id="rId13"/>
    <p:sldLayoutId id="2147485676" r:id="rId14"/>
  </p:sldLayoutIdLst>
  <p:hf hdr="0" ftr="0" dt="0"/>
  <p:txStyles>
    <p:titleStyle>
      <a:lvl1pPr algn="l" defTabSz="914400" rtl="0" eaLnBrk="1" latinLnBrk="0" hangingPunct="1">
        <a:lnSpc>
          <a:spcPct val="90000"/>
        </a:lnSpc>
        <a:spcBef>
          <a:spcPct val="0"/>
        </a:spcBef>
        <a:buNone/>
        <a:defRPr sz="2200" b="1" kern="1200">
          <a:solidFill>
            <a:srgbClr val="25346A"/>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ct val="100000"/>
        </a:lnSpc>
        <a:spcBef>
          <a:spcPts val="1000"/>
        </a:spcBef>
        <a:buClr>
          <a:srgbClr val="2070BD"/>
        </a:buClr>
        <a:buSzPct val="90000"/>
        <a:buFont typeface="Wingdings" panose="05000000000000000000" pitchFamily="2" charset="2"/>
        <a:buChar char="§"/>
        <a:defRPr sz="1400" kern="1200">
          <a:solidFill>
            <a:srgbClr val="4D4D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070BD"/>
        </a:buClr>
        <a:buSzPct val="90000"/>
        <a:buFont typeface="Wingdings" panose="05000000000000000000" pitchFamily="2" charset="2"/>
        <a:buChar char="§"/>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070BD"/>
        </a:buClr>
        <a:buSzPct val="90000"/>
        <a:buFont typeface="Wingdings" panose="05000000000000000000" pitchFamily="2" charset="2"/>
        <a:buChar char="§"/>
        <a:defRPr sz="12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40404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588" y="187253"/>
            <a:ext cx="6454588" cy="7793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8588" y="1091046"/>
            <a:ext cx="6454588" cy="30858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88" y="4333875"/>
            <a:ext cx="1673412" cy="248949"/>
          </a:xfrm>
          <a:prstGeom prst="rect">
            <a:avLst/>
          </a:prstGeom>
        </p:spPr>
        <p:txBody>
          <a:bodyPr vert="horz" lIns="91440" tIns="45720" rIns="91440" bIns="45720" rtlCol="0" anchor="ctr"/>
          <a:lstStyle>
            <a:lvl1pPr algn="l">
              <a:defRPr sz="818">
                <a:solidFill>
                  <a:schemeClr val="tx1">
                    <a:tint val="75000"/>
                  </a:schemeClr>
                </a:solidFill>
              </a:defRPr>
            </a:lvl1pPr>
          </a:lstStyle>
          <a:p>
            <a:fld id="{1D8BD707-D9CF-40AE-B4C6-C98DA3205C09}" type="datetimeFigureOut">
              <a:rPr lang="en-US" smtClean="0"/>
              <a:pPr/>
              <a:t>6/22/2026</a:t>
            </a:fld>
            <a:endParaRPr lang="en-US"/>
          </a:p>
        </p:txBody>
      </p:sp>
      <p:sp>
        <p:nvSpPr>
          <p:cNvPr id="5" name="Footer Placeholder 4"/>
          <p:cNvSpPr>
            <a:spLocks noGrp="1"/>
          </p:cNvSpPr>
          <p:nvPr>
            <p:ph type="ftr" sz="quarter" idx="3"/>
          </p:nvPr>
        </p:nvSpPr>
        <p:spPr>
          <a:xfrm>
            <a:off x="2450353" y="4333875"/>
            <a:ext cx="2271059" cy="248949"/>
          </a:xfrm>
          <a:prstGeom prst="rect">
            <a:avLst/>
          </a:prstGeom>
        </p:spPr>
        <p:txBody>
          <a:bodyPr vert="horz" lIns="91440" tIns="45720" rIns="91440" bIns="45720" rtlCol="0" anchor="ctr"/>
          <a:lstStyle>
            <a:lvl1pPr algn="ctr">
              <a:defRPr sz="81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39765" y="4333875"/>
            <a:ext cx="1673412" cy="248949"/>
          </a:xfrm>
          <a:prstGeom prst="rect">
            <a:avLst/>
          </a:prstGeom>
        </p:spPr>
        <p:txBody>
          <a:bodyPr vert="horz" lIns="91440" tIns="45720" rIns="91440" bIns="45720" rtlCol="0" anchor="ctr"/>
          <a:lstStyle>
            <a:lvl1pPr algn="r">
              <a:defRPr sz="818">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70069462"/>
      </p:ext>
    </p:extLst>
  </p:cSld>
  <p:clrMap bg1="lt1" tx1="dk1" bg2="lt2" tx2="dk2" accent1="accent1" accent2="accent2" accent3="accent3" accent4="accent4" accent5="accent5" accent6="accent6" hlink="hlink" folHlink="folHlink"/>
  <p:sldLayoutIdLst>
    <p:sldLayoutId id="2147485728" r:id="rId1"/>
    <p:sldLayoutId id="2147485729" r:id="rId2"/>
    <p:sldLayoutId id="2147485730" r:id="rId3"/>
    <p:sldLayoutId id="2147485731" r:id="rId4"/>
    <p:sldLayoutId id="2147485732" r:id="rId5"/>
    <p:sldLayoutId id="2147485733" r:id="rId6"/>
    <p:sldLayoutId id="2147485734" r:id="rId7"/>
    <p:sldLayoutId id="2147485735" r:id="rId8"/>
    <p:sldLayoutId id="2147485736" r:id="rId9"/>
    <p:sldLayoutId id="2147485737" r:id="rId10"/>
    <p:sldLayoutId id="2147485738" r:id="rId11"/>
  </p:sldLayoutIdLst>
  <p:txStyles>
    <p:titleStyle>
      <a:lvl1pPr algn="ctr" defTabSz="623438" rtl="0" eaLnBrk="1" latinLnBrk="0" hangingPunct="1">
        <a:spcBef>
          <a:spcPct val="0"/>
        </a:spcBef>
        <a:buNone/>
        <a:defRPr sz="3000" kern="1200">
          <a:solidFill>
            <a:schemeClr val="tx1"/>
          </a:solidFill>
          <a:latin typeface="+mj-lt"/>
          <a:ea typeface="+mj-ea"/>
          <a:cs typeface="+mj-cs"/>
        </a:defRPr>
      </a:lvl1pPr>
    </p:titleStyle>
    <p:bodyStyle>
      <a:lvl1pPr marL="233789" indent="-233789" algn="l" defTabSz="623438" rtl="0" eaLnBrk="1" latinLnBrk="0" hangingPunct="1">
        <a:spcBef>
          <a:spcPct val="20000"/>
        </a:spcBef>
        <a:buFont typeface="Arial" pitchFamily="34" charset="0"/>
        <a:buChar char="•"/>
        <a:defRPr sz="2182" kern="1200">
          <a:solidFill>
            <a:schemeClr val="tx1"/>
          </a:solidFill>
          <a:latin typeface="+mn-lt"/>
          <a:ea typeface="+mn-ea"/>
          <a:cs typeface="+mn-cs"/>
        </a:defRPr>
      </a:lvl1pPr>
      <a:lvl2pPr marL="506543" indent="-194824" algn="l" defTabSz="623438" rtl="0" eaLnBrk="1" latinLnBrk="0" hangingPunct="1">
        <a:spcBef>
          <a:spcPct val="20000"/>
        </a:spcBef>
        <a:buFont typeface="Arial" pitchFamily="34" charset="0"/>
        <a:buChar char="–"/>
        <a:defRPr sz="1909" kern="1200">
          <a:solidFill>
            <a:schemeClr val="tx1"/>
          </a:solidFill>
          <a:latin typeface="+mn-lt"/>
          <a:ea typeface="+mn-ea"/>
          <a:cs typeface="+mn-cs"/>
        </a:defRPr>
      </a:lvl2pPr>
      <a:lvl3pPr marL="779297" indent="-155859" algn="l" defTabSz="623438" rtl="0" eaLnBrk="1" latinLnBrk="0" hangingPunct="1">
        <a:spcBef>
          <a:spcPct val="20000"/>
        </a:spcBef>
        <a:buFont typeface="Arial" pitchFamily="34" charset="0"/>
        <a:buChar char="•"/>
        <a:defRPr sz="1636" kern="1200">
          <a:solidFill>
            <a:schemeClr val="tx1"/>
          </a:solidFill>
          <a:latin typeface="+mn-lt"/>
          <a:ea typeface="+mn-ea"/>
          <a:cs typeface="+mn-cs"/>
        </a:defRPr>
      </a:lvl3pPr>
      <a:lvl4pPr marL="1091016"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4pPr>
      <a:lvl5pPr marL="1402735"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5pPr>
      <a:lvl6pPr marL="1714454"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6pPr>
      <a:lvl7pPr marL="2026173"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7pPr>
      <a:lvl8pPr marL="2337892"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8pPr>
      <a:lvl9pPr marL="2649611"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9pPr>
    </p:bodyStyle>
    <p:otherStyle>
      <a:defPPr>
        <a:defRPr lang="en-US"/>
      </a:defPPr>
      <a:lvl1pPr marL="0" algn="l" defTabSz="623438" rtl="0" eaLnBrk="1" latinLnBrk="0" hangingPunct="1">
        <a:defRPr sz="1227" kern="1200">
          <a:solidFill>
            <a:schemeClr val="tx1"/>
          </a:solidFill>
          <a:latin typeface="+mn-lt"/>
          <a:ea typeface="+mn-ea"/>
          <a:cs typeface="+mn-cs"/>
        </a:defRPr>
      </a:lvl1pPr>
      <a:lvl2pPr marL="311719" algn="l" defTabSz="623438" rtl="0" eaLnBrk="1" latinLnBrk="0" hangingPunct="1">
        <a:defRPr sz="1227" kern="1200">
          <a:solidFill>
            <a:schemeClr val="tx1"/>
          </a:solidFill>
          <a:latin typeface="+mn-lt"/>
          <a:ea typeface="+mn-ea"/>
          <a:cs typeface="+mn-cs"/>
        </a:defRPr>
      </a:lvl2pPr>
      <a:lvl3pPr marL="623438" algn="l" defTabSz="623438" rtl="0" eaLnBrk="1" latinLnBrk="0" hangingPunct="1">
        <a:defRPr sz="1227" kern="1200">
          <a:solidFill>
            <a:schemeClr val="tx1"/>
          </a:solidFill>
          <a:latin typeface="+mn-lt"/>
          <a:ea typeface="+mn-ea"/>
          <a:cs typeface="+mn-cs"/>
        </a:defRPr>
      </a:lvl3pPr>
      <a:lvl4pPr marL="935157" algn="l" defTabSz="623438" rtl="0" eaLnBrk="1" latinLnBrk="0" hangingPunct="1">
        <a:defRPr sz="1227" kern="1200">
          <a:solidFill>
            <a:schemeClr val="tx1"/>
          </a:solidFill>
          <a:latin typeface="+mn-lt"/>
          <a:ea typeface="+mn-ea"/>
          <a:cs typeface="+mn-cs"/>
        </a:defRPr>
      </a:lvl4pPr>
      <a:lvl5pPr marL="1246876" algn="l" defTabSz="623438" rtl="0" eaLnBrk="1" latinLnBrk="0" hangingPunct="1">
        <a:defRPr sz="1227" kern="1200">
          <a:solidFill>
            <a:schemeClr val="tx1"/>
          </a:solidFill>
          <a:latin typeface="+mn-lt"/>
          <a:ea typeface="+mn-ea"/>
          <a:cs typeface="+mn-cs"/>
        </a:defRPr>
      </a:lvl5pPr>
      <a:lvl6pPr marL="1558595" algn="l" defTabSz="623438" rtl="0" eaLnBrk="1" latinLnBrk="0" hangingPunct="1">
        <a:defRPr sz="1227" kern="1200">
          <a:solidFill>
            <a:schemeClr val="tx1"/>
          </a:solidFill>
          <a:latin typeface="+mn-lt"/>
          <a:ea typeface="+mn-ea"/>
          <a:cs typeface="+mn-cs"/>
        </a:defRPr>
      </a:lvl6pPr>
      <a:lvl7pPr marL="1870314" algn="l" defTabSz="623438" rtl="0" eaLnBrk="1" latinLnBrk="0" hangingPunct="1">
        <a:defRPr sz="1227" kern="1200">
          <a:solidFill>
            <a:schemeClr val="tx1"/>
          </a:solidFill>
          <a:latin typeface="+mn-lt"/>
          <a:ea typeface="+mn-ea"/>
          <a:cs typeface="+mn-cs"/>
        </a:defRPr>
      </a:lvl7pPr>
      <a:lvl8pPr marL="2182033" algn="l" defTabSz="623438" rtl="0" eaLnBrk="1" latinLnBrk="0" hangingPunct="1">
        <a:defRPr sz="1227" kern="1200">
          <a:solidFill>
            <a:schemeClr val="tx1"/>
          </a:solidFill>
          <a:latin typeface="+mn-lt"/>
          <a:ea typeface="+mn-ea"/>
          <a:cs typeface="+mn-cs"/>
        </a:defRPr>
      </a:lvl8pPr>
      <a:lvl9pPr marL="2493752" algn="l" defTabSz="623438" rtl="0" eaLnBrk="1" latinLnBrk="0" hangingPunct="1">
        <a:defRPr sz="1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2.xml"/><Relationship Id="rId16" Type="http://schemas.openxmlformats.org/officeDocument/2006/relationships/image" Target="../media/image48.png"/><Relationship Id="rId20" Type="http://schemas.openxmlformats.org/officeDocument/2006/relationships/image" Target="../media/image51.png"/><Relationship Id="rId1" Type="http://schemas.openxmlformats.org/officeDocument/2006/relationships/slideLayout" Target="../slideLayouts/slideLayout2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0.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5.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microsoft.com/office/2007/relationships/hdphoto" Target="../media/hdphoto2.wdp"/><Relationship Id="rId9" Type="http://schemas.openxmlformats.org/officeDocument/2006/relationships/image" Target="../media/image62.png"/></Relationships>
</file>

<file path=ppt/slides/_rels/slide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svg"/><Relationship Id="rId2" Type="http://schemas.openxmlformats.org/officeDocument/2006/relationships/notesSlide" Target="../notesSlides/notesSlide6.xml"/><Relationship Id="rId1" Type="http://schemas.openxmlformats.org/officeDocument/2006/relationships/slideLayout" Target="../slideLayouts/slideLayout192.xml"/><Relationship Id="rId6" Type="http://schemas.openxmlformats.org/officeDocument/2006/relationships/image" Target="../media/image75.svg"/><Relationship Id="rId5" Type="http://schemas.openxmlformats.org/officeDocument/2006/relationships/image" Target="../media/image74.svg"/><Relationship Id="rId4" Type="http://schemas.openxmlformats.org/officeDocument/2006/relationships/image" Target="../media/image7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4">
            <a:extLst>
              <a:ext uri="{FF2B5EF4-FFF2-40B4-BE49-F238E27FC236}">
                <a16:creationId xmlns:a16="http://schemas.microsoft.com/office/drawing/2014/main" id="{FEF1EF28-61FD-485F-8910-47F9834879A8}"/>
              </a:ext>
            </a:extLst>
          </p:cNvPr>
          <p:cNvSpPr txBox="1"/>
          <p:nvPr/>
        </p:nvSpPr>
        <p:spPr>
          <a:xfrm>
            <a:off x="8101582" y="207405"/>
            <a:ext cx="3776345" cy="166071"/>
          </a:xfrm>
          <a:prstGeom prst="rect">
            <a:avLst/>
          </a:prstGeom>
          <a:ln>
            <a:noFill/>
          </a:ln>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 202</a:t>
            </a:r>
            <a:r>
              <a:rPr lang="en-US" sz="1000" spc="-5" dirty="0">
                <a:solidFill>
                  <a:prstClr val="white">
                    <a:lumMod val="65000"/>
                  </a:prstClr>
                </a:solidFill>
                <a:latin typeface="Arial"/>
                <a:cs typeface="Arial"/>
              </a:rPr>
              <a:t>5</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 Westinghouse</a:t>
            </a:r>
            <a:r>
              <a:rPr kumimoji="0" sz="1000" b="0" i="0" u="none" strike="noStrike" kern="1200" cap="none" spc="-40" normalizeH="0" baseline="0" noProof="0" dirty="0">
                <a:ln>
                  <a:noFill/>
                </a:ln>
                <a:solidFill>
                  <a:prstClr val="white">
                    <a:lumMod val="65000"/>
                  </a:prstClr>
                </a:solidFill>
                <a:effectLst/>
                <a:uLnTx/>
                <a:uFillTx/>
                <a:latin typeface="Arial"/>
                <a:ea typeface="+mn-ea"/>
                <a:cs typeface="Arial"/>
              </a:rPr>
              <a:t> </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Electric</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 </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Company</a:t>
            </a:r>
            <a:r>
              <a:rPr kumimoji="0" sz="1000" b="0" i="0" u="none" strike="noStrike" kern="1200" cap="none" spc="-15" normalizeH="0" baseline="0" noProof="0" dirty="0">
                <a:ln>
                  <a:noFill/>
                </a:ln>
                <a:solidFill>
                  <a:prstClr val="white">
                    <a:lumMod val="65000"/>
                  </a:prstClr>
                </a:solidFill>
                <a:effectLst/>
                <a:uLnTx/>
                <a:uFillTx/>
                <a:latin typeface="Arial"/>
                <a:ea typeface="+mn-ea"/>
                <a:cs typeface="Arial"/>
              </a:rPr>
              <a:t> </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LLC.</a:t>
            </a:r>
            <a:r>
              <a:rPr kumimoji="0" sz="1000" b="0" i="0" u="none" strike="noStrike" kern="1200" cap="none" spc="-15" normalizeH="0" baseline="0" noProof="0" dirty="0">
                <a:ln>
                  <a:noFill/>
                </a:ln>
                <a:solidFill>
                  <a:prstClr val="white">
                    <a:lumMod val="65000"/>
                  </a:prstClr>
                </a:solidFill>
                <a:effectLst/>
                <a:uLnTx/>
                <a:uFillTx/>
                <a:latin typeface="Arial"/>
                <a:ea typeface="+mn-ea"/>
                <a:cs typeface="Arial"/>
              </a:rPr>
              <a:t> </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All</a:t>
            </a:r>
            <a:r>
              <a:rPr kumimoji="0" sz="1000" b="0" i="0" u="none" strike="noStrike" kern="1200" cap="none" spc="15" normalizeH="0" baseline="0" noProof="0" dirty="0">
                <a:ln>
                  <a:noFill/>
                </a:ln>
                <a:solidFill>
                  <a:prstClr val="white">
                    <a:lumMod val="65000"/>
                  </a:prstClr>
                </a:solidFill>
                <a:effectLst/>
                <a:uLnTx/>
                <a:uFillTx/>
                <a:latin typeface="Arial"/>
                <a:ea typeface="+mn-ea"/>
                <a:cs typeface="Arial"/>
              </a:rPr>
              <a:t> </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Rights</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 </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Reserved</a:t>
            </a:r>
            <a:r>
              <a:rPr kumimoji="0" sz="1000" b="0" i="0" u="none" strike="noStrike" kern="1200" cap="none" spc="-5" normalizeH="0" baseline="0" noProof="0" dirty="0">
                <a:ln>
                  <a:noFill/>
                </a:ln>
                <a:solidFill>
                  <a:srgbClr val="FFFFFF"/>
                </a:solidFill>
                <a:effectLst/>
                <a:uLnTx/>
                <a:uFillTx/>
                <a:latin typeface="Arial"/>
                <a:ea typeface="+mn-ea"/>
                <a:cs typeface="Arial"/>
              </a:rPr>
              <a:t>.</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TextBox 1">
            <a:extLst>
              <a:ext uri="{FF2B5EF4-FFF2-40B4-BE49-F238E27FC236}">
                <a16:creationId xmlns:a16="http://schemas.microsoft.com/office/drawing/2014/main" id="{0011AAE6-DE0F-4EDF-8059-37287AAA8E0D}"/>
              </a:ext>
            </a:extLst>
          </p:cNvPr>
          <p:cNvSpPr txBox="1"/>
          <p:nvPr/>
        </p:nvSpPr>
        <p:spPr>
          <a:xfrm>
            <a:off x="6991350" y="6488668"/>
            <a:ext cx="509587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D8F0AEA7-E982-4E15-BEEE-364B49B854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14401"/>
            <a:ext cx="10791551" cy="5029200"/>
          </a:xfrm>
          <a:prstGeom prst="rect">
            <a:avLst/>
          </a:prstGeom>
        </p:spPr>
      </p:pic>
      <p:sp>
        <p:nvSpPr>
          <p:cNvPr id="49" name="object 10">
            <a:extLst>
              <a:ext uri="{FF2B5EF4-FFF2-40B4-BE49-F238E27FC236}">
                <a16:creationId xmlns:a16="http://schemas.microsoft.com/office/drawing/2014/main" id="{4A8E8973-6BF7-4E78-8A2D-CAC437E8A566}"/>
              </a:ext>
            </a:extLst>
          </p:cNvPr>
          <p:cNvSpPr txBox="1"/>
          <p:nvPr/>
        </p:nvSpPr>
        <p:spPr>
          <a:xfrm>
            <a:off x="9088373" y="6057899"/>
            <a:ext cx="2897505" cy="658514"/>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700" b="0" i="0" u="none" strike="noStrike" kern="1200" cap="none" spc="-5" normalizeH="0" baseline="0" noProof="0" dirty="0">
                <a:ln>
                  <a:noFill/>
                </a:ln>
                <a:solidFill>
                  <a:prstClr val="white">
                    <a:lumMod val="50000"/>
                  </a:prstClr>
                </a:solidFill>
                <a:effectLst/>
                <a:uLnTx/>
                <a:uFillTx/>
                <a:latin typeface="Arial"/>
                <a:ea typeface="+mn-ea"/>
                <a:cs typeface="Arial"/>
              </a:rPr>
              <a:t>AP1000</a:t>
            </a:r>
            <a:r>
              <a:rPr kumimoji="0" lang="en-US" sz="700" b="0" i="0" u="none" strike="noStrike" kern="1200" cap="none" spc="-5" normalizeH="0" baseline="30000" noProof="0" dirty="0">
                <a:ln>
                  <a:noFill/>
                </a:ln>
                <a:solidFill>
                  <a:prstClr val="white">
                    <a:lumMod val="50000"/>
                  </a:prstClr>
                </a:solidFill>
                <a:effectLst/>
                <a:uLnTx/>
                <a:uFillTx/>
                <a:latin typeface="Arial"/>
                <a:ea typeface="+mn-ea"/>
                <a:cs typeface="Arial"/>
              </a:rPr>
              <a:t>®</a:t>
            </a:r>
            <a:r>
              <a:rPr kumimoji="0" lang="en-US" sz="700" b="0" i="0" u="none" strike="noStrike" kern="1200" cap="none" spc="-5" normalizeH="0" baseline="0" noProof="0" dirty="0">
                <a:ln>
                  <a:noFill/>
                </a:ln>
                <a:solidFill>
                  <a:prstClr val="white">
                    <a:lumMod val="50000"/>
                  </a:prstClr>
                </a:solidFill>
                <a:effectLst/>
                <a:uLnTx/>
                <a:uFillTx/>
                <a:latin typeface="Arial"/>
                <a:ea typeface="+mn-ea"/>
                <a:cs typeface="Arial"/>
              </a:rPr>
              <a:t>, eVinci™ and AP300™ are trademarks or registered trademarks of Westinghouse Electric Company LLC, its affiliates and/or its subsidiaries in the United States of America and may be registered in other countries throughout the world. All rights reserved. </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All rights reserved. Unauthorized use </a:t>
            </a:r>
            <a:r>
              <a:rPr kumimoji="0" sz="700" b="0" i="0" u="none" strike="noStrike" kern="1200" cap="none" spc="0" normalizeH="0" baseline="0" noProof="0" dirty="0">
                <a:ln>
                  <a:noFill/>
                </a:ln>
                <a:solidFill>
                  <a:prstClr val="white">
                    <a:lumMod val="50000"/>
                  </a:prstClr>
                </a:solidFill>
                <a:effectLst/>
                <a:uLnTx/>
                <a:uFillTx/>
                <a:latin typeface="Arial"/>
                <a:ea typeface="+mn-ea"/>
                <a:cs typeface="Arial"/>
              </a:rPr>
              <a:t>is strictly </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prohibited. Other names may</a:t>
            </a:r>
            <a:r>
              <a:rPr kumimoji="0" sz="700" b="0" i="0" u="none" strike="noStrike" kern="1200" cap="none" spc="0" normalizeH="0" baseline="0" noProof="0" dirty="0">
                <a:ln>
                  <a:noFill/>
                </a:ln>
                <a:solidFill>
                  <a:prstClr val="white">
                    <a:lumMod val="50000"/>
                  </a:prstClr>
                </a:solidFill>
                <a:effectLst/>
                <a:uLnTx/>
                <a:uFillTx/>
                <a:latin typeface="Arial"/>
                <a:ea typeface="+mn-ea"/>
                <a:cs typeface="Arial"/>
              </a:rPr>
              <a:t> </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be</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 </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trademarks</a:t>
            </a:r>
            <a:r>
              <a:rPr kumimoji="0" sz="700" b="0" i="0" u="none" strike="noStrike" kern="1200" cap="none" spc="45" normalizeH="0" baseline="0" noProof="0" dirty="0">
                <a:ln>
                  <a:noFill/>
                </a:ln>
                <a:solidFill>
                  <a:prstClr val="white">
                    <a:lumMod val="50000"/>
                  </a:prstClr>
                </a:solidFill>
                <a:effectLst/>
                <a:uLnTx/>
                <a:uFillTx/>
                <a:latin typeface="Arial"/>
                <a:ea typeface="+mn-ea"/>
                <a:cs typeface="Arial"/>
              </a:rPr>
              <a:t> </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of</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 </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their</a:t>
            </a:r>
            <a:r>
              <a:rPr kumimoji="0" sz="700" b="0" i="0" u="none" strike="noStrike" kern="1200" cap="none" spc="25" normalizeH="0" baseline="0" noProof="0" dirty="0">
                <a:ln>
                  <a:noFill/>
                </a:ln>
                <a:solidFill>
                  <a:prstClr val="white">
                    <a:lumMod val="50000"/>
                  </a:prstClr>
                </a:solidFill>
                <a:effectLst/>
                <a:uLnTx/>
                <a:uFillTx/>
                <a:latin typeface="Arial"/>
                <a:ea typeface="+mn-ea"/>
                <a:cs typeface="Arial"/>
              </a:rPr>
              <a:t> </a:t>
            </a:r>
            <a:r>
              <a:rPr kumimoji="0" sz="700" b="0" i="0" u="none" strike="noStrike" kern="1200" cap="none" spc="-5" normalizeH="0" baseline="0" noProof="0" dirty="0">
                <a:ln>
                  <a:noFill/>
                </a:ln>
                <a:solidFill>
                  <a:prstClr val="white">
                    <a:lumMod val="50000"/>
                  </a:prstClr>
                </a:solidFill>
                <a:effectLst/>
                <a:uLnTx/>
                <a:uFillTx/>
                <a:latin typeface="Arial"/>
                <a:ea typeface="+mn-ea"/>
                <a:cs typeface="Arial"/>
              </a:rPr>
              <a:t>respective</a:t>
            </a:r>
            <a:r>
              <a:rPr kumimoji="0" sz="700" b="0" i="0" u="none" strike="noStrike" kern="1200" cap="none" spc="25" normalizeH="0" baseline="0" noProof="0" dirty="0">
                <a:ln>
                  <a:noFill/>
                </a:ln>
                <a:solidFill>
                  <a:prstClr val="white">
                    <a:lumMod val="50000"/>
                  </a:prstClr>
                </a:solidFill>
                <a:effectLst/>
                <a:uLnTx/>
                <a:uFillTx/>
                <a:latin typeface="Arial"/>
                <a:ea typeface="+mn-ea"/>
                <a:cs typeface="Arial"/>
              </a:rPr>
              <a:t> </a:t>
            </a:r>
            <a:r>
              <a:rPr kumimoji="0" sz="700" b="0" i="0" u="none" strike="noStrike" kern="1200" cap="none" spc="-10" normalizeH="0" baseline="0" noProof="0" dirty="0">
                <a:ln>
                  <a:noFill/>
                </a:ln>
                <a:solidFill>
                  <a:prstClr val="white">
                    <a:lumMod val="50000"/>
                  </a:prstClr>
                </a:solidFill>
                <a:effectLst/>
                <a:uLnTx/>
                <a:uFillTx/>
                <a:latin typeface="Arial"/>
                <a:ea typeface="+mn-ea"/>
                <a:cs typeface="Arial"/>
              </a:rPr>
              <a:t>owners.</a:t>
            </a:r>
            <a:endParaRPr kumimoji="0" sz="700" b="0" i="0" u="none" strike="noStrike" kern="1200" cap="none" spc="0" normalizeH="0" baseline="0" noProof="0" dirty="0">
              <a:ln>
                <a:noFill/>
              </a:ln>
              <a:solidFill>
                <a:prstClr val="white">
                  <a:lumMod val="50000"/>
                </a:prstClr>
              </a:solidFill>
              <a:effectLst/>
              <a:uLnTx/>
              <a:uFillTx/>
              <a:latin typeface="Arial"/>
              <a:ea typeface="+mn-ea"/>
              <a:cs typeface="Arial"/>
            </a:endParaRPr>
          </a:p>
        </p:txBody>
      </p:sp>
      <p:sp>
        <p:nvSpPr>
          <p:cNvPr id="50" name="object 3">
            <a:extLst>
              <a:ext uri="{FF2B5EF4-FFF2-40B4-BE49-F238E27FC236}">
                <a16:creationId xmlns:a16="http://schemas.microsoft.com/office/drawing/2014/main" id="{4F1E7C74-5F9B-49B2-AEED-A2BF789693B7}"/>
              </a:ext>
            </a:extLst>
          </p:cNvPr>
          <p:cNvSpPr txBox="1"/>
          <p:nvPr/>
        </p:nvSpPr>
        <p:spPr>
          <a:xfrm>
            <a:off x="294208" y="190499"/>
            <a:ext cx="2211705" cy="31995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Westinghouse</a:t>
            </a:r>
            <a:r>
              <a:rPr kumimoji="0" sz="1000" b="0" i="0" u="none" strike="noStrike" kern="1200" cap="none" spc="-45" normalizeH="0" baseline="0" noProof="0" dirty="0">
                <a:ln>
                  <a:noFill/>
                </a:ln>
                <a:solidFill>
                  <a:prstClr val="white">
                    <a:lumMod val="65000"/>
                  </a:prstClr>
                </a:solidFill>
                <a:effectLst/>
                <a:uLnTx/>
                <a:uFillTx/>
                <a:latin typeface="Arial"/>
                <a:ea typeface="+mn-ea"/>
                <a:cs typeface="Arial"/>
              </a:rPr>
              <a:t> </a:t>
            </a:r>
            <a:r>
              <a:rPr kumimoji="0" lang="en-US" sz="1000" b="0" i="0" u="none" strike="noStrike" kern="1200" cap="none" spc="-45" normalizeH="0" baseline="0" noProof="0" dirty="0">
                <a:ln>
                  <a:noFill/>
                </a:ln>
                <a:solidFill>
                  <a:prstClr val="white">
                    <a:lumMod val="65000"/>
                  </a:prstClr>
                </a:solidFill>
                <a:effectLst/>
                <a:uLnTx/>
                <a:uFillTx/>
                <a:latin typeface="Arial"/>
                <a:ea typeface="+mn-ea"/>
                <a:cs typeface="Arial"/>
              </a:rPr>
              <a:t>Non-</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Proprietary</a:t>
            </a:r>
            <a:r>
              <a:rPr kumimoji="0" sz="1000" b="0" i="0" u="none" strike="noStrike" kern="1200" cap="none" spc="-10" normalizeH="0" baseline="0" noProof="0" dirty="0">
                <a:ln>
                  <a:noFill/>
                </a:ln>
                <a:solidFill>
                  <a:prstClr val="white">
                    <a:lumMod val="65000"/>
                  </a:prstClr>
                </a:solidFill>
                <a:effectLst/>
                <a:uLnTx/>
                <a:uFillTx/>
                <a:latin typeface="Arial"/>
                <a:ea typeface="+mn-ea"/>
                <a:cs typeface="Arial"/>
              </a:rPr>
              <a:t> </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Class</a:t>
            </a:r>
            <a:r>
              <a:rPr kumimoji="0" lang="en-US" sz="1000" b="0" i="0" u="none" strike="noStrike" kern="1200" cap="none" spc="-5" normalizeH="0" baseline="0" noProof="0" dirty="0">
                <a:ln>
                  <a:noFill/>
                </a:ln>
                <a:solidFill>
                  <a:prstClr val="white">
                    <a:lumMod val="65000"/>
                  </a:prstClr>
                </a:solidFill>
                <a:effectLst/>
                <a:uLnTx/>
                <a:uFillTx/>
                <a:latin typeface="Arial"/>
                <a:ea typeface="+mn-ea"/>
                <a:cs typeface="Arial"/>
              </a:rPr>
              <a:t> 3</a:t>
            </a:r>
            <a:r>
              <a:rPr kumimoji="0" sz="1000" b="0" i="0" u="none" strike="noStrike" kern="1200" cap="none" spc="5" normalizeH="0" baseline="0" noProof="0" dirty="0">
                <a:ln>
                  <a:noFill/>
                </a:ln>
                <a:solidFill>
                  <a:prstClr val="white">
                    <a:lumMod val="65000"/>
                  </a:prstClr>
                </a:solidFill>
                <a:effectLst/>
                <a:uLnTx/>
                <a:uFillTx/>
                <a:latin typeface="Arial"/>
                <a:ea typeface="+mn-ea"/>
                <a:cs typeface="Arial"/>
              </a:rPr>
              <a:t> </a:t>
            </a:r>
            <a:r>
              <a:rPr kumimoji="0" sz="1000" b="0" i="0" u="none" strike="noStrike" kern="1200" cap="none" spc="-5" normalizeH="0" baseline="0" noProof="0" dirty="0">
                <a:ln>
                  <a:noFill/>
                </a:ln>
                <a:solidFill>
                  <a:srgbClr val="FFFFFF"/>
                </a:solidFill>
                <a:effectLst/>
                <a:uLnTx/>
                <a:uFillTx/>
                <a:latin typeface="Arial"/>
                <a:ea typeface="+mn-ea"/>
                <a:cs typeface="Arial"/>
              </a:rPr>
              <a:t>3</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3" name="Picture 12">
            <a:extLst>
              <a:ext uri="{FF2B5EF4-FFF2-40B4-BE49-F238E27FC236}">
                <a16:creationId xmlns:a16="http://schemas.microsoft.com/office/drawing/2014/main" id="{ABC313EA-16D5-FBC5-2CAD-371C16A99B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2560" y="914399"/>
            <a:ext cx="10069440" cy="5029201"/>
          </a:xfrm>
          <a:prstGeom prst="rect">
            <a:avLst/>
          </a:prstGeom>
        </p:spPr>
      </p:pic>
      <p:sp>
        <p:nvSpPr>
          <p:cNvPr id="3" name="Subtitle 2">
            <a:extLst>
              <a:ext uri="{FF2B5EF4-FFF2-40B4-BE49-F238E27FC236}">
                <a16:creationId xmlns:a16="http://schemas.microsoft.com/office/drawing/2014/main" id="{05925E03-25FC-8F9E-F304-9B40ED509DB1}"/>
              </a:ext>
            </a:extLst>
          </p:cNvPr>
          <p:cNvSpPr txBox="1">
            <a:spLocks/>
          </p:cNvSpPr>
          <p:nvPr/>
        </p:nvSpPr>
        <p:spPr>
          <a:xfrm>
            <a:off x="3084323" y="3803561"/>
            <a:ext cx="2949061" cy="2000854"/>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2171B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25346A"/>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25346A"/>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5346A"/>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5346A"/>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685800" rtl="0" eaLnBrk="1" fontAlgn="auto" latinLnBrk="0" hangingPunct="1">
              <a:lnSpc>
                <a:spcPct val="70000"/>
              </a:lnSpc>
              <a:spcBef>
                <a:spcPts val="75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FC2E7"/>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8602AD4-B9B1-0258-3DB5-7150D5B06859}"/>
              </a:ext>
            </a:extLst>
          </p:cNvPr>
          <p:cNvSpPr txBox="1"/>
          <p:nvPr/>
        </p:nvSpPr>
        <p:spPr>
          <a:xfrm>
            <a:off x="278986" y="6449143"/>
            <a:ext cx="1540189" cy="369332"/>
          </a:xfrm>
          <a:prstGeom prst="rect">
            <a:avLst/>
          </a:prstGeom>
          <a:solidFill>
            <a:srgbClr val="F5F5F5"/>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Title 1">
            <a:extLst>
              <a:ext uri="{FF2B5EF4-FFF2-40B4-BE49-F238E27FC236}">
                <a16:creationId xmlns:a16="http://schemas.microsoft.com/office/drawing/2014/main" id="{B411DA17-D996-7243-2190-AFF46B6AE41D}"/>
              </a:ext>
            </a:extLst>
          </p:cNvPr>
          <p:cNvSpPr txBox="1">
            <a:spLocks/>
          </p:cNvSpPr>
          <p:nvPr/>
        </p:nvSpPr>
        <p:spPr>
          <a:xfrm>
            <a:off x="137975" y="1947863"/>
            <a:ext cx="10515600" cy="1500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Westinghouse </a:t>
            </a:r>
          </a:p>
          <a:p>
            <a:r>
              <a:rPr lang="en-US" b="1" dirty="0">
                <a:solidFill>
                  <a:schemeClr val="bg1"/>
                </a:solidFill>
                <a:latin typeface="Arial" panose="020B0604020202020204" pitchFamily="34" charset="0"/>
                <a:cs typeface="Arial" panose="020B0604020202020204" pitchFamily="34" charset="0"/>
              </a:rPr>
              <a:t>US Nuclear Landscape</a:t>
            </a:r>
          </a:p>
        </p:txBody>
      </p:sp>
      <p:sp>
        <p:nvSpPr>
          <p:cNvPr id="8" name="Text Placeholder 2">
            <a:extLst>
              <a:ext uri="{FF2B5EF4-FFF2-40B4-BE49-F238E27FC236}">
                <a16:creationId xmlns:a16="http://schemas.microsoft.com/office/drawing/2014/main" id="{0D10D9D1-26E6-30E1-0354-6B9519A6E20D}"/>
              </a:ext>
            </a:extLst>
          </p:cNvPr>
          <p:cNvSpPr txBox="1">
            <a:spLocks/>
          </p:cNvSpPr>
          <p:nvPr/>
        </p:nvSpPr>
        <p:spPr>
          <a:xfrm>
            <a:off x="294208" y="3676754"/>
            <a:ext cx="10515600" cy="14042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3FC2E7"/>
                </a:solidFill>
                <a:latin typeface="Arial"/>
                <a:cs typeface="Arial"/>
              </a:rPr>
              <a:t>June 2026</a:t>
            </a:r>
          </a:p>
          <a:p>
            <a:pPr marL="0" indent="0">
              <a:buNone/>
            </a:pPr>
            <a:endParaRPr lang="en-US" sz="2400" dirty="0">
              <a:solidFill>
                <a:srgbClr val="3FC2E7"/>
              </a:solidFill>
              <a:latin typeface="Arial"/>
              <a:cs typeface="Arial"/>
            </a:endParaRPr>
          </a:p>
        </p:txBody>
      </p:sp>
      <p:cxnSp>
        <p:nvCxnSpPr>
          <p:cNvPr id="11" name="Straight Connector 10">
            <a:extLst>
              <a:ext uri="{FF2B5EF4-FFF2-40B4-BE49-F238E27FC236}">
                <a16:creationId xmlns:a16="http://schemas.microsoft.com/office/drawing/2014/main" id="{86706668-67F8-722D-AF16-C632ECA1E48D}"/>
              </a:ext>
            </a:extLst>
          </p:cNvPr>
          <p:cNvCxnSpPr>
            <a:cxnSpLocks/>
          </p:cNvCxnSpPr>
          <p:nvPr/>
        </p:nvCxnSpPr>
        <p:spPr>
          <a:xfrm>
            <a:off x="624527" y="1704042"/>
            <a:ext cx="1790205" cy="0"/>
          </a:xfrm>
          <a:prstGeom prst="line">
            <a:avLst/>
          </a:prstGeom>
          <a:ln w="50800">
            <a:solidFill>
              <a:srgbClr val="8ECA45"/>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42724264-56DA-3FC8-3583-5AB808A817AB}"/>
              </a:ext>
            </a:extLst>
          </p:cNvPr>
          <p:cNvCxnSpPr>
            <a:cxnSpLocks/>
          </p:cNvCxnSpPr>
          <p:nvPr/>
        </p:nvCxnSpPr>
        <p:spPr>
          <a:xfrm>
            <a:off x="367017" y="3505200"/>
            <a:ext cx="4277792"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pic>
        <p:nvPicPr>
          <p:cNvPr id="4" name="object 9">
            <a:extLst>
              <a:ext uri="{FF2B5EF4-FFF2-40B4-BE49-F238E27FC236}">
                <a16:creationId xmlns:a16="http://schemas.microsoft.com/office/drawing/2014/main" id="{3A33DDDE-E3C6-0100-B603-992D647EB293}"/>
              </a:ext>
            </a:extLst>
          </p:cNvPr>
          <p:cNvPicPr/>
          <p:nvPr/>
        </p:nvPicPr>
        <p:blipFill>
          <a:blip r:embed="rId5" cstate="email">
            <a:extLst>
              <a:ext uri="{28A0092B-C50C-407E-A947-70E740481C1C}">
                <a14:useLocalDpi xmlns:a14="http://schemas.microsoft.com/office/drawing/2010/main"/>
              </a:ext>
            </a:extLst>
          </a:blip>
          <a:stretch>
            <a:fillRect/>
          </a:stretch>
        </p:blipFill>
        <p:spPr>
          <a:xfrm>
            <a:off x="497586" y="6403398"/>
            <a:ext cx="1455501" cy="338554"/>
          </a:xfrm>
          <a:prstGeom prst="rect">
            <a:avLst/>
          </a:prstGeom>
        </p:spPr>
      </p:pic>
    </p:spTree>
    <p:extLst>
      <p:ext uri="{BB962C8B-B14F-4D97-AF65-F5344CB8AC3E}">
        <p14:creationId xmlns:p14="http://schemas.microsoft.com/office/powerpoint/2010/main" val="14114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12191999" cy="6857989"/>
          </a:xfrm>
          <a:custGeom>
            <a:avLst/>
            <a:gdLst/>
            <a:ahLst/>
            <a:cxnLst/>
            <a:rect l="l" t="t" r="r" b="b"/>
            <a:pathLst>
              <a:path w="10692130" h="6995159">
                <a:moveTo>
                  <a:pt x="10692003" y="0"/>
                </a:moveTo>
                <a:lnTo>
                  <a:pt x="0" y="0"/>
                </a:lnTo>
                <a:lnTo>
                  <a:pt x="0" y="6995159"/>
                </a:lnTo>
                <a:lnTo>
                  <a:pt x="10692003" y="6995159"/>
                </a:lnTo>
                <a:lnTo>
                  <a:pt x="10692003" y="0"/>
                </a:lnTo>
                <a:close/>
              </a:path>
            </a:pathLst>
          </a:custGeom>
          <a:solidFill>
            <a:srgbClr val="DEEAF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txBox="1">
            <a:spLocks noGrp="1"/>
          </p:cNvSpPr>
          <p:nvPr>
            <p:ph type="title"/>
          </p:nvPr>
        </p:nvSpPr>
        <p:spPr>
          <a:xfrm>
            <a:off x="1650680" y="572219"/>
            <a:ext cx="3150304" cy="500096"/>
          </a:xfrm>
          <a:prstGeom prst="rect">
            <a:avLst/>
          </a:prstGeom>
        </p:spPr>
        <p:txBody>
          <a:bodyPr vert="horz" wrap="square" lIns="0" tIns="11516" rIns="0" bIns="0" rtlCol="0" anchor="ctr">
            <a:spAutoFit/>
          </a:bodyPr>
          <a:lstStyle/>
          <a:p>
            <a:pPr marL="11516">
              <a:lnSpc>
                <a:spcPct val="100000"/>
              </a:lnSpc>
              <a:spcBef>
                <a:spcPts val="91"/>
              </a:spcBef>
            </a:pPr>
            <a:r>
              <a:rPr sz="3174" b="1">
                <a:solidFill>
                  <a:srgbClr val="487C09"/>
                </a:solidFill>
                <a:latin typeface="Century Gothic"/>
                <a:cs typeface="Century Gothic"/>
              </a:rPr>
              <a:t>global</a:t>
            </a:r>
            <a:r>
              <a:rPr sz="3174" b="1" spc="-208">
                <a:solidFill>
                  <a:srgbClr val="487C09"/>
                </a:solidFill>
                <a:latin typeface="Century Gothic"/>
                <a:cs typeface="Century Gothic"/>
              </a:rPr>
              <a:t> </a:t>
            </a:r>
            <a:r>
              <a:rPr sz="3174" b="1" spc="-54">
                <a:solidFill>
                  <a:srgbClr val="487C09"/>
                </a:solidFill>
                <a:latin typeface="Century Gothic"/>
                <a:cs typeface="Century Gothic"/>
              </a:rPr>
              <a:t>presence</a:t>
            </a:r>
            <a:endParaRPr sz="3174">
              <a:latin typeface="Century Gothic"/>
              <a:cs typeface="Century Gothic"/>
            </a:endParaRPr>
          </a:p>
        </p:txBody>
      </p:sp>
      <p:sp>
        <p:nvSpPr>
          <p:cNvPr id="4" name="object 4"/>
          <p:cNvSpPr txBox="1"/>
          <p:nvPr/>
        </p:nvSpPr>
        <p:spPr>
          <a:xfrm>
            <a:off x="1207567" y="300608"/>
            <a:ext cx="1568840" cy="288627"/>
          </a:xfrm>
          <a:prstGeom prst="rect">
            <a:avLst/>
          </a:prstGeom>
        </p:spPr>
        <p:txBody>
          <a:bodyPr vert="horz" wrap="square" lIns="0" tIns="11516" rIns="0" bIns="0" rtlCol="0">
            <a:spAutoFit/>
          </a:bodyPr>
          <a:lstStyle/>
          <a:p>
            <a:pPr marL="11516" marR="0" lvl="0" indent="0" algn="l" defTabSz="914400" rtl="0" eaLnBrk="1" fontAlgn="auto" latinLnBrk="0" hangingPunct="1">
              <a:lnSpc>
                <a:spcPct val="100000"/>
              </a:lnSpc>
              <a:spcBef>
                <a:spcPts val="91"/>
              </a:spcBef>
              <a:spcAft>
                <a:spcPts val="0"/>
              </a:spcAft>
              <a:buClrTx/>
              <a:buSzTx/>
              <a:buFontTx/>
              <a:buNone/>
              <a:tabLst/>
              <a:defRPr/>
            </a:pPr>
            <a:r>
              <a:rPr kumimoji="0" b="0" i="0" u="none" strike="noStrike" kern="1200" cap="none" spc="-32" normalizeH="0" baseline="0" noProof="0" dirty="0">
                <a:ln>
                  <a:noFill/>
                </a:ln>
                <a:solidFill>
                  <a:srgbClr val="25346A"/>
                </a:solidFill>
                <a:effectLst/>
                <a:uLnTx/>
                <a:uFillTx/>
                <a:latin typeface="Verdana"/>
                <a:ea typeface="+mn-ea"/>
                <a:cs typeface="Verdana"/>
              </a:rPr>
              <a:t>Westinghouse</a:t>
            </a:r>
            <a:endParaRPr kumimoji="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5" name="object 5"/>
          <p:cNvGrpSpPr/>
          <p:nvPr/>
        </p:nvGrpSpPr>
        <p:grpSpPr>
          <a:xfrm>
            <a:off x="10453328" y="5232274"/>
            <a:ext cx="20154" cy="14971"/>
            <a:chOff x="10151864" y="5770035"/>
            <a:chExt cx="22225" cy="16510"/>
          </a:xfrm>
        </p:grpSpPr>
        <p:sp>
          <p:nvSpPr>
            <p:cNvPr id="6" name="object 6"/>
            <p:cNvSpPr/>
            <p:nvPr/>
          </p:nvSpPr>
          <p:spPr>
            <a:xfrm>
              <a:off x="10153521" y="5771692"/>
              <a:ext cx="19050" cy="13335"/>
            </a:xfrm>
            <a:custGeom>
              <a:avLst/>
              <a:gdLst/>
              <a:ahLst/>
              <a:cxnLst/>
              <a:rect l="l" t="t" r="r" b="b"/>
              <a:pathLst>
                <a:path w="19050" h="13335">
                  <a:moveTo>
                    <a:pt x="18795" y="0"/>
                  </a:moveTo>
                  <a:lnTo>
                    <a:pt x="2298" y="152"/>
                  </a:lnTo>
                  <a:lnTo>
                    <a:pt x="0" y="2794"/>
                  </a:lnTo>
                  <a:lnTo>
                    <a:pt x="8699" y="3390"/>
                  </a:lnTo>
                  <a:lnTo>
                    <a:pt x="7213" y="8229"/>
                  </a:lnTo>
                  <a:lnTo>
                    <a:pt x="7785" y="13068"/>
                  </a:lnTo>
                  <a:lnTo>
                    <a:pt x="15608" y="10477"/>
                  </a:lnTo>
                  <a:lnTo>
                    <a:pt x="9220" y="711"/>
                  </a:lnTo>
                  <a:lnTo>
                    <a:pt x="18795" y="0"/>
                  </a:lnTo>
                  <a:close/>
                </a:path>
              </a:pathLst>
            </a:custGeom>
            <a:solidFill>
              <a:srgbClr val="4168B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10153521" y="5771692"/>
              <a:ext cx="19050" cy="13335"/>
            </a:xfrm>
            <a:custGeom>
              <a:avLst/>
              <a:gdLst/>
              <a:ahLst/>
              <a:cxnLst/>
              <a:rect l="l" t="t" r="r" b="b"/>
              <a:pathLst>
                <a:path w="19050" h="13335">
                  <a:moveTo>
                    <a:pt x="7213" y="8229"/>
                  </a:moveTo>
                  <a:lnTo>
                    <a:pt x="8699" y="3403"/>
                  </a:lnTo>
                  <a:lnTo>
                    <a:pt x="0" y="2794"/>
                  </a:lnTo>
                  <a:lnTo>
                    <a:pt x="2298" y="152"/>
                  </a:lnTo>
                  <a:lnTo>
                    <a:pt x="18795" y="0"/>
                  </a:lnTo>
                  <a:lnTo>
                    <a:pt x="9220" y="711"/>
                  </a:lnTo>
                  <a:lnTo>
                    <a:pt x="15595" y="10477"/>
                  </a:lnTo>
                  <a:lnTo>
                    <a:pt x="7785" y="13068"/>
                  </a:lnTo>
                  <a:lnTo>
                    <a:pt x="7213" y="8229"/>
                  </a:lnTo>
                  <a:close/>
                </a:path>
                <a:path w="19050" h="13335">
                  <a:moveTo>
                    <a:pt x="7213" y="8229"/>
                  </a:moveTo>
                  <a:lnTo>
                    <a:pt x="8699" y="3403"/>
                  </a:lnTo>
                  <a:lnTo>
                    <a:pt x="0" y="2794"/>
                  </a:lnTo>
                  <a:lnTo>
                    <a:pt x="2298" y="152"/>
                  </a:lnTo>
                  <a:lnTo>
                    <a:pt x="18795" y="0"/>
                  </a:lnTo>
                  <a:lnTo>
                    <a:pt x="9220" y="711"/>
                  </a:lnTo>
                  <a:lnTo>
                    <a:pt x="15595" y="10477"/>
                  </a:lnTo>
                  <a:lnTo>
                    <a:pt x="7785" y="13068"/>
                  </a:lnTo>
                  <a:lnTo>
                    <a:pt x="7213" y="8229"/>
                  </a:lnTo>
                  <a:close/>
                </a:path>
              </a:pathLst>
            </a:custGeom>
            <a:ln w="3314">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4" name="Group 113">
            <a:extLst>
              <a:ext uri="{FF2B5EF4-FFF2-40B4-BE49-F238E27FC236}">
                <a16:creationId xmlns:a16="http://schemas.microsoft.com/office/drawing/2014/main" id="{D6B702FB-D1C3-927C-AABB-DC1305B7DC88}"/>
              </a:ext>
            </a:extLst>
          </p:cNvPr>
          <p:cNvGrpSpPr/>
          <p:nvPr/>
        </p:nvGrpSpPr>
        <p:grpSpPr>
          <a:xfrm>
            <a:off x="1464816" y="784338"/>
            <a:ext cx="9667782" cy="5655615"/>
            <a:chOff x="1650681" y="787940"/>
            <a:chExt cx="9014440" cy="5274043"/>
          </a:xfrm>
        </p:grpSpPr>
        <p:grpSp>
          <p:nvGrpSpPr>
            <p:cNvPr id="8" name="object 8"/>
            <p:cNvGrpSpPr/>
            <p:nvPr/>
          </p:nvGrpSpPr>
          <p:grpSpPr>
            <a:xfrm>
              <a:off x="1662197" y="1212385"/>
              <a:ext cx="9002924" cy="4422287"/>
              <a:chOff x="457200" y="1336991"/>
              <a:chExt cx="9928225" cy="4876800"/>
            </a:xfrm>
          </p:grpSpPr>
          <p:sp>
            <p:nvSpPr>
              <p:cNvPr id="9" name="object 9"/>
              <p:cNvSpPr/>
              <p:nvPr/>
            </p:nvSpPr>
            <p:spPr>
              <a:xfrm>
                <a:off x="3316257" y="3542351"/>
                <a:ext cx="6985" cy="6985"/>
              </a:xfrm>
              <a:custGeom>
                <a:avLst/>
                <a:gdLst/>
                <a:ahLst/>
                <a:cxnLst/>
                <a:rect l="l" t="t" r="r" b="b"/>
                <a:pathLst>
                  <a:path w="6985" h="6985">
                    <a:moveTo>
                      <a:pt x="5194" y="0"/>
                    </a:moveTo>
                    <a:lnTo>
                      <a:pt x="1498" y="0"/>
                    </a:lnTo>
                    <a:lnTo>
                      <a:pt x="0" y="1498"/>
                    </a:lnTo>
                    <a:lnTo>
                      <a:pt x="0" y="5194"/>
                    </a:lnTo>
                    <a:lnTo>
                      <a:pt x="1498" y="6680"/>
                    </a:lnTo>
                    <a:lnTo>
                      <a:pt x="5194" y="6680"/>
                    </a:lnTo>
                    <a:lnTo>
                      <a:pt x="6692" y="5194"/>
                    </a:lnTo>
                    <a:lnTo>
                      <a:pt x="6692" y="3340"/>
                    </a:lnTo>
                    <a:lnTo>
                      <a:pt x="6692" y="1498"/>
                    </a:lnTo>
                    <a:lnTo>
                      <a:pt x="519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3316257" y="3542351"/>
                <a:ext cx="6985" cy="6985"/>
              </a:xfrm>
              <a:custGeom>
                <a:avLst/>
                <a:gdLst/>
                <a:ahLst/>
                <a:cxnLst/>
                <a:rect l="l" t="t" r="r" b="b"/>
                <a:pathLst>
                  <a:path w="6985" h="6985">
                    <a:moveTo>
                      <a:pt x="6692" y="3340"/>
                    </a:moveTo>
                    <a:lnTo>
                      <a:pt x="6692" y="5194"/>
                    </a:lnTo>
                    <a:lnTo>
                      <a:pt x="5194" y="6680"/>
                    </a:lnTo>
                    <a:lnTo>
                      <a:pt x="3352" y="6680"/>
                    </a:lnTo>
                    <a:lnTo>
                      <a:pt x="1498" y="6680"/>
                    </a:lnTo>
                    <a:lnTo>
                      <a:pt x="0" y="5194"/>
                    </a:lnTo>
                    <a:lnTo>
                      <a:pt x="0" y="3340"/>
                    </a:lnTo>
                    <a:lnTo>
                      <a:pt x="0" y="1498"/>
                    </a:lnTo>
                    <a:lnTo>
                      <a:pt x="1498" y="0"/>
                    </a:lnTo>
                    <a:lnTo>
                      <a:pt x="3352" y="0"/>
                    </a:lnTo>
                    <a:lnTo>
                      <a:pt x="5194" y="0"/>
                    </a:lnTo>
                    <a:lnTo>
                      <a:pt x="6692" y="1498"/>
                    </a:lnTo>
                    <a:lnTo>
                      <a:pt x="6692" y="3340"/>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3316257" y="3542351"/>
                <a:ext cx="6985" cy="6985"/>
              </a:xfrm>
              <a:custGeom>
                <a:avLst/>
                <a:gdLst/>
                <a:ahLst/>
                <a:cxnLst/>
                <a:rect l="l" t="t" r="r" b="b"/>
                <a:pathLst>
                  <a:path w="6985" h="6985">
                    <a:moveTo>
                      <a:pt x="5194" y="0"/>
                    </a:moveTo>
                    <a:lnTo>
                      <a:pt x="1498" y="0"/>
                    </a:lnTo>
                    <a:lnTo>
                      <a:pt x="0" y="1498"/>
                    </a:lnTo>
                    <a:lnTo>
                      <a:pt x="0" y="5194"/>
                    </a:lnTo>
                    <a:lnTo>
                      <a:pt x="1498" y="6680"/>
                    </a:lnTo>
                    <a:lnTo>
                      <a:pt x="5194" y="6680"/>
                    </a:lnTo>
                    <a:lnTo>
                      <a:pt x="6692" y="5194"/>
                    </a:lnTo>
                    <a:lnTo>
                      <a:pt x="6692" y="1498"/>
                    </a:lnTo>
                    <a:lnTo>
                      <a:pt x="519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3316257" y="3542351"/>
                <a:ext cx="6985" cy="6985"/>
              </a:xfrm>
              <a:custGeom>
                <a:avLst/>
                <a:gdLst/>
                <a:ahLst/>
                <a:cxnLst/>
                <a:rect l="l" t="t" r="r" b="b"/>
                <a:pathLst>
                  <a:path w="6985" h="6985">
                    <a:moveTo>
                      <a:pt x="6692" y="3340"/>
                    </a:moveTo>
                    <a:lnTo>
                      <a:pt x="6692" y="5194"/>
                    </a:lnTo>
                    <a:lnTo>
                      <a:pt x="5194" y="6680"/>
                    </a:lnTo>
                    <a:lnTo>
                      <a:pt x="3352" y="6680"/>
                    </a:lnTo>
                    <a:lnTo>
                      <a:pt x="1498" y="6680"/>
                    </a:lnTo>
                    <a:lnTo>
                      <a:pt x="0" y="5194"/>
                    </a:lnTo>
                    <a:lnTo>
                      <a:pt x="0" y="3340"/>
                    </a:lnTo>
                    <a:lnTo>
                      <a:pt x="0" y="1498"/>
                    </a:lnTo>
                    <a:lnTo>
                      <a:pt x="1498" y="0"/>
                    </a:lnTo>
                    <a:lnTo>
                      <a:pt x="3352" y="0"/>
                    </a:lnTo>
                    <a:lnTo>
                      <a:pt x="5194" y="0"/>
                    </a:lnTo>
                    <a:lnTo>
                      <a:pt x="6692" y="1498"/>
                    </a:lnTo>
                    <a:lnTo>
                      <a:pt x="6692" y="3340"/>
                    </a:lnTo>
                    <a:close/>
                  </a:path>
                  <a:path w="6985" h="6985">
                    <a:moveTo>
                      <a:pt x="6692" y="3340"/>
                    </a:moveTo>
                    <a:lnTo>
                      <a:pt x="6692" y="5194"/>
                    </a:lnTo>
                    <a:lnTo>
                      <a:pt x="5194" y="6680"/>
                    </a:lnTo>
                    <a:lnTo>
                      <a:pt x="3352" y="6680"/>
                    </a:lnTo>
                    <a:lnTo>
                      <a:pt x="1498" y="6680"/>
                    </a:lnTo>
                    <a:lnTo>
                      <a:pt x="0" y="5194"/>
                    </a:lnTo>
                    <a:lnTo>
                      <a:pt x="0" y="3340"/>
                    </a:lnTo>
                    <a:lnTo>
                      <a:pt x="0" y="1498"/>
                    </a:lnTo>
                    <a:lnTo>
                      <a:pt x="1498" y="0"/>
                    </a:lnTo>
                    <a:lnTo>
                      <a:pt x="3352" y="0"/>
                    </a:lnTo>
                    <a:lnTo>
                      <a:pt x="5194" y="0"/>
                    </a:lnTo>
                    <a:lnTo>
                      <a:pt x="6692" y="1498"/>
                    </a:lnTo>
                    <a:lnTo>
                      <a:pt x="6692" y="3340"/>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3422540" y="4167901"/>
                <a:ext cx="8890" cy="5080"/>
              </a:xfrm>
              <a:custGeom>
                <a:avLst/>
                <a:gdLst/>
                <a:ahLst/>
                <a:cxnLst/>
                <a:rect l="l" t="t" r="r" b="b"/>
                <a:pathLst>
                  <a:path w="8889" h="5079">
                    <a:moveTo>
                      <a:pt x="8724" y="0"/>
                    </a:moveTo>
                    <a:lnTo>
                      <a:pt x="0" y="4622"/>
                    </a:lnTo>
                    <a:lnTo>
                      <a:pt x="5232" y="3886"/>
                    </a:lnTo>
                    <a:lnTo>
                      <a:pt x="87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3422540" y="4167901"/>
                <a:ext cx="8890" cy="5080"/>
              </a:xfrm>
              <a:custGeom>
                <a:avLst/>
                <a:gdLst/>
                <a:ahLst/>
                <a:cxnLst/>
                <a:rect l="l" t="t" r="r" b="b"/>
                <a:pathLst>
                  <a:path w="8889" h="5079">
                    <a:moveTo>
                      <a:pt x="5232" y="3886"/>
                    </a:moveTo>
                    <a:lnTo>
                      <a:pt x="0" y="4622"/>
                    </a:lnTo>
                    <a:lnTo>
                      <a:pt x="8724" y="0"/>
                    </a:lnTo>
                    <a:lnTo>
                      <a:pt x="5232" y="3886"/>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3422540" y="4167901"/>
                <a:ext cx="8890" cy="5080"/>
              </a:xfrm>
              <a:custGeom>
                <a:avLst/>
                <a:gdLst/>
                <a:ahLst/>
                <a:cxnLst/>
                <a:rect l="l" t="t" r="r" b="b"/>
                <a:pathLst>
                  <a:path w="8889" h="5079">
                    <a:moveTo>
                      <a:pt x="8724" y="0"/>
                    </a:moveTo>
                    <a:lnTo>
                      <a:pt x="0" y="4622"/>
                    </a:lnTo>
                    <a:lnTo>
                      <a:pt x="5232" y="3898"/>
                    </a:lnTo>
                    <a:lnTo>
                      <a:pt x="87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p:nvPr/>
            </p:nvSpPr>
            <p:spPr>
              <a:xfrm>
                <a:off x="3422540" y="4167901"/>
                <a:ext cx="8890" cy="5080"/>
              </a:xfrm>
              <a:custGeom>
                <a:avLst/>
                <a:gdLst/>
                <a:ahLst/>
                <a:cxnLst/>
                <a:rect l="l" t="t" r="r" b="b"/>
                <a:pathLst>
                  <a:path w="8889" h="5079">
                    <a:moveTo>
                      <a:pt x="5232" y="3898"/>
                    </a:moveTo>
                    <a:lnTo>
                      <a:pt x="0" y="4622"/>
                    </a:lnTo>
                    <a:lnTo>
                      <a:pt x="8724" y="0"/>
                    </a:lnTo>
                    <a:lnTo>
                      <a:pt x="5232" y="3898"/>
                    </a:lnTo>
                    <a:close/>
                  </a:path>
                  <a:path w="8889" h="5079">
                    <a:moveTo>
                      <a:pt x="5232" y="3898"/>
                    </a:moveTo>
                    <a:lnTo>
                      <a:pt x="0" y="4622"/>
                    </a:lnTo>
                    <a:lnTo>
                      <a:pt x="8724" y="0"/>
                    </a:lnTo>
                    <a:lnTo>
                      <a:pt x="5232" y="3898"/>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7"/>
              <p:cNvPicPr/>
              <p:nvPr/>
            </p:nvPicPr>
            <p:blipFill>
              <a:blip r:embed="rId3" cstate="print"/>
              <a:stretch>
                <a:fillRect/>
              </a:stretch>
            </p:blipFill>
            <p:spPr>
              <a:xfrm>
                <a:off x="5658678" y="2880422"/>
                <a:ext cx="2797136" cy="1928366"/>
              </a:xfrm>
              <a:prstGeom prst="rect">
                <a:avLst/>
              </a:prstGeom>
            </p:spPr>
          </p:pic>
          <p:pic>
            <p:nvPicPr>
              <p:cNvPr id="18" name="object 18"/>
              <p:cNvPicPr/>
              <p:nvPr/>
            </p:nvPicPr>
            <p:blipFill>
              <a:blip r:embed="rId4" cstate="print"/>
              <a:stretch>
                <a:fillRect/>
              </a:stretch>
            </p:blipFill>
            <p:spPr>
              <a:xfrm>
                <a:off x="4947323" y="4061009"/>
                <a:ext cx="221627" cy="253881"/>
              </a:xfrm>
              <a:prstGeom prst="rect">
                <a:avLst/>
              </a:prstGeom>
            </p:spPr>
          </p:pic>
          <p:pic>
            <p:nvPicPr>
              <p:cNvPr id="19" name="object 19"/>
              <p:cNvPicPr/>
              <p:nvPr/>
            </p:nvPicPr>
            <p:blipFill>
              <a:blip r:embed="rId5" cstate="print"/>
              <a:stretch>
                <a:fillRect/>
              </a:stretch>
            </p:blipFill>
            <p:spPr>
              <a:xfrm>
                <a:off x="5300163" y="3393692"/>
                <a:ext cx="126961" cy="235826"/>
              </a:xfrm>
              <a:prstGeom prst="rect">
                <a:avLst/>
              </a:prstGeom>
            </p:spPr>
          </p:pic>
          <p:sp>
            <p:nvSpPr>
              <p:cNvPr id="20" name="object 20"/>
              <p:cNvSpPr/>
              <p:nvPr/>
            </p:nvSpPr>
            <p:spPr>
              <a:xfrm>
                <a:off x="2960103" y="3319487"/>
                <a:ext cx="4092575" cy="883919"/>
              </a:xfrm>
              <a:custGeom>
                <a:avLst/>
                <a:gdLst/>
                <a:ahLst/>
                <a:cxnLst/>
                <a:rect l="l" t="t" r="r" b="b"/>
                <a:pathLst>
                  <a:path w="4092575" h="883920">
                    <a:moveTo>
                      <a:pt x="3213" y="550811"/>
                    </a:moveTo>
                    <a:lnTo>
                      <a:pt x="2298" y="549071"/>
                    </a:lnTo>
                    <a:lnTo>
                      <a:pt x="0" y="548868"/>
                    </a:lnTo>
                    <a:lnTo>
                      <a:pt x="3213" y="550811"/>
                    </a:lnTo>
                    <a:close/>
                  </a:path>
                  <a:path w="4092575" h="883920">
                    <a:moveTo>
                      <a:pt x="460209" y="862761"/>
                    </a:moveTo>
                    <a:lnTo>
                      <a:pt x="453326" y="863219"/>
                    </a:lnTo>
                    <a:lnTo>
                      <a:pt x="439928" y="865720"/>
                    </a:lnTo>
                    <a:lnTo>
                      <a:pt x="444271" y="867841"/>
                    </a:lnTo>
                    <a:lnTo>
                      <a:pt x="445414" y="876960"/>
                    </a:lnTo>
                    <a:lnTo>
                      <a:pt x="432536" y="883678"/>
                    </a:lnTo>
                    <a:lnTo>
                      <a:pt x="456577" y="882065"/>
                    </a:lnTo>
                    <a:lnTo>
                      <a:pt x="457073" y="868451"/>
                    </a:lnTo>
                    <a:lnTo>
                      <a:pt x="460209" y="862761"/>
                    </a:lnTo>
                    <a:close/>
                  </a:path>
                  <a:path w="4092575" h="883920">
                    <a:moveTo>
                      <a:pt x="4092397" y="2171"/>
                    </a:moveTo>
                    <a:lnTo>
                      <a:pt x="4086898" y="0"/>
                    </a:lnTo>
                    <a:lnTo>
                      <a:pt x="4088904" y="3835"/>
                    </a:lnTo>
                    <a:lnTo>
                      <a:pt x="4092397" y="217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1"/>
              <p:cNvSpPr/>
              <p:nvPr/>
            </p:nvSpPr>
            <p:spPr>
              <a:xfrm>
                <a:off x="2960109" y="3868356"/>
                <a:ext cx="3810" cy="2540"/>
              </a:xfrm>
              <a:custGeom>
                <a:avLst/>
                <a:gdLst/>
                <a:ahLst/>
                <a:cxnLst/>
                <a:rect l="l" t="t" r="r" b="b"/>
                <a:pathLst>
                  <a:path w="3810" h="2539">
                    <a:moveTo>
                      <a:pt x="2298" y="203"/>
                    </a:moveTo>
                    <a:lnTo>
                      <a:pt x="3213" y="1943"/>
                    </a:lnTo>
                    <a:lnTo>
                      <a:pt x="0" y="0"/>
                    </a:lnTo>
                    <a:lnTo>
                      <a:pt x="2298" y="203"/>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p:nvPr/>
            </p:nvSpPr>
            <p:spPr>
              <a:xfrm>
                <a:off x="2960109" y="3868356"/>
                <a:ext cx="3810" cy="2540"/>
              </a:xfrm>
              <a:custGeom>
                <a:avLst/>
                <a:gdLst/>
                <a:ahLst/>
                <a:cxnLst/>
                <a:rect l="l" t="t" r="r" b="b"/>
                <a:pathLst>
                  <a:path w="3810" h="2539">
                    <a:moveTo>
                      <a:pt x="0" y="0"/>
                    </a:moveTo>
                    <a:lnTo>
                      <a:pt x="3213" y="1943"/>
                    </a:lnTo>
                    <a:lnTo>
                      <a:pt x="2298" y="203"/>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3"/>
              <p:cNvSpPr/>
              <p:nvPr/>
            </p:nvSpPr>
            <p:spPr>
              <a:xfrm>
                <a:off x="2960109" y="3868356"/>
                <a:ext cx="3810" cy="2540"/>
              </a:xfrm>
              <a:custGeom>
                <a:avLst/>
                <a:gdLst/>
                <a:ahLst/>
                <a:cxnLst/>
                <a:rect l="l" t="t" r="r" b="b"/>
                <a:pathLst>
                  <a:path w="3810" h="2539">
                    <a:moveTo>
                      <a:pt x="2298" y="203"/>
                    </a:moveTo>
                    <a:lnTo>
                      <a:pt x="3213" y="1943"/>
                    </a:lnTo>
                    <a:lnTo>
                      <a:pt x="0" y="0"/>
                    </a:lnTo>
                    <a:lnTo>
                      <a:pt x="2298" y="203"/>
                    </a:lnTo>
                    <a:close/>
                  </a:path>
                  <a:path w="3810" h="2539">
                    <a:moveTo>
                      <a:pt x="2298" y="203"/>
                    </a:moveTo>
                    <a:lnTo>
                      <a:pt x="3213" y="1943"/>
                    </a:lnTo>
                    <a:lnTo>
                      <a:pt x="0" y="0"/>
                    </a:lnTo>
                    <a:lnTo>
                      <a:pt x="2298" y="203"/>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4"/>
              <p:cNvSpPr/>
              <p:nvPr/>
            </p:nvSpPr>
            <p:spPr>
              <a:xfrm>
                <a:off x="2929884" y="3848878"/>
                <a:ext cx="10160" cy="4445"/>
              </a:xfrm>
              <a:custGeom>
                <a:avLst/>
                <a:gdLst/>
                <a:ahLst/>
                <a:cxnLst/>
                <a:rect l="l" t="t" r="r" b="b"/>
                <a:pathLst>
                  <a:path w="10160" h="4445">
                    <a:moveTo>
                      <a:pt x="0" y="0"/>
                    </a:moveTo>
                    <a:lnTo>
                      <a:pt x="9639" y="4063"/>
                    </a:lnTo>
                    <a:lnTo>
                      <a:pt x="8699" y="279"/>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25"/>
              <p:cNvSpPr/>
              <p:nvPr/>
            </p:nvSpPr>
            <p:spPr>
              <a:xfrm>
                <a:off x="2929884" y="3848878"/>
                <a:ext cx="10160" cy="4445"/>
              </a:xfrm>
              <a:custGeom>
                <a:avLst/>
                <a:gdLst/>
                <a:ahLst/>
                <a:cxnLst/>
                <a:rect l="l" t="t" r="r" b="b"/>
                <a:pathLst>
                  <a:path w="10160" h="4445">
                    <a:moveTo>
                      <a:pt x="9639" y="4063"/>
                    </a:moveTo>
                    <a:lnTo>
                      <a:pt x="0" y="0"/>
                    </a:lnTo>
                    <a:lnTo>
                      <a:pt x="8699" y="279"/>
                    </a:lnTo>
                    <a:lnTo>
                      <a:pt x="9639" y="4063"/>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26"/>
              <p:cNvSpPr/>
              <p:nvPr/>
            </p:nvSpPr>
            <p:spPr>
              <a:xfrm>
                <a:off x="2929884" y="3848878"/>
                <a:ext cx="10160" cy="4445"/>
              </a:xfrm>
              <a:custGeom>
                <a:avLst/>
                <a:gdLst/>
                <a:ahLst/>
                <a:cxnLst/>
                <a:rect l="l" t="t" r="r" b="b"/>
                <a:pathLst>
                  <a:path w="10160" h="4445">
                    <a:moveTo>
                      <a:pt x="0" y="0"/>
                    </a:moveTo>
                    <a:lnTo>
                      <a:pt x="9639" y="4063"/>
                    </a:lnTo>
                    <a:lnTo>
                      <a:pt x="8699" y="279"/>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object 27"/>
              <p:cNvSpPr/>
              <p:nvPr/>
            </p:nvSpPr>
            <p:spPr>
              <a:xfrm>
                <a:off x="2929884" y="3848878"/>
                <a:ext cx="10160" cy="4445"/>
              </a:xfrm>
              <a:custGeom>
                <a:avLst/>
                <a:gdLst/>
                <a:ahLst/>
                <a:cxnLst/>
                <a:rect l="l" t="t" r="r" b="b"/>
                <a:pathLst>
                  <a:path w="10160" h="4445">
                    <a:moveTo>
                      <a:pt x="9639" y="4063"/>
                    </a:moveTo>
                    <a:lnTo>
                      <a:pt x="0" y="0"/>
                    </a:lnTo>
                    <a:lnTo>
                      <a:pt x="8699" y="279"/>
                    </a:lnTo>
                    <a:lnTo>
                      <a:pt x="9639" y="4063"/>
                    </a:lnTo>
                    <a:close/>
                  </a:path>
                  <a:path w="10160" h="4445">
                    <a:moveTo>
                      <a:pt x="9639" y="4063"/>
                    </a:moveTo>
                    <a:lnTo>
                      <a:pt x="0" y="0"/>
                    </a:lnTo>
                    <a:lnTo>
                      <a:pt x="8699" y="279"/>
                    </a:lnTo>
                    <a:lnTo>
                      <a:pt x="9639" y="4063"/>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28"/>
              <p:cNvSpPr/>
              <p:nvPr/>
            </p:nvSpPr>
            <p:spPr>
              <a:xfrm>
                <a:off x="2854312" y="3940590"/>
                <a:ext cx="9525" cy="3810"/>
              </a:xfrm>
              <a:custGeom>
                <a:avLst/>
                <a:gdLst/>
                <a:ahLst/>
                <a:cxnLst/>
                <a:rect l="l" t="t" r="r" b="b"/>
                <a:pathLst>
                  <a:path w="9525" h="3810">
                    <a:moveTo>
                      <a:pt x="0" y="0"/>
                    </a:moveTo>
                    <a:lnTo>
                      <a:pt x="3911" y="3340"/>
                    </a:lnTo>
                    <a:lnTo>
                      <a:pt x="9131" y="800"/>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bject 29"/>
              <p:cNvSpPr/>
              <p:nvPr/>
            </p:nvSpPr>
            <p:spPr>
              <a:xfrm>
                <a:off x="2854312" y="3940590"/>
                <a:ext cx="9525" cy="3810"/>
              </a:xfrm>
              <a:custGeom>
                <a:avLst/>
                <a:gdLst/>
                <a:ahLst/>
                <a:cxnLst/>
                <a:rect l="l" t="t" r="r" b="b"/>
                <a:pathLst>
                  <a:path w="9525" h="3810">
                    <a:moveTo>
                      <a:pt x="3911" y="3340"/>
                    </a:moveTo>
                    <a:lnTo>
                      <a:pt x="0" y="0"/>
                    </a:lnTo>
                    <a:lnTo>
                      <a:pt x="9131" y="800"/>
                    </a:lnTo>
                    <a:lnTo>
                      <a:pt x="3911" y="3340"/>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bject 30"/>
              <p:cNvSpPr/>
              <p:nvPr/>
            </p:nvSpPr>
            <p:spPr>
              <a:xfrm>
                <a:off x="2854312" y="3940590"/>
                <a:ext cx="9525" cy="3810"/>
              </a:xfrm>
              <a:custGeom>
                <a:avLst/>
                <a:gdLst/>
                <a:ahLst/>
                <a:cxnLst/>
                <a:rect l="l" t="t" r="r" b="b"/>
                <a:pathLst>
                  <a:path w="9525" h="3810">
                    <a:moveTo>
                      <a:pt x="0" y="0"/>
                    </a:moveTo>
                    <a:lnTo>
                      <a:pt x="3911" y="3340"/>
                    </a:lnTo>
                    <a:lnTo>
                      <a:pt x="9131" y="800"/>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31"/>
              <p:cNvSpPr/>
              <p:nvPr/>
            </p:nvSpPr>
            <p:spPr>
              <a:xfrm>
                <a:off x="2854312" y="3940590"/>
                <a:ext cx="9525" cy="3810"/>
              </a:xfrm>
              <a:custGeom>
                <a:avLst/>
                <a:gdLst/>
                <a:ahLst/>
                <a:cxnLst/>
                <a:rect l="l" t="t" r="r" b="b"/>
                <a:pathLst>
                  <a:path w="9525" h="3810">
                    <a:moveTo>
                      <a:pt x="3911" y="3340"/>
                    </a:moveTo>
                    <a:lnTo>
                      <a:pt x="0" y="0"/>
                    </a:lnTo>
                    <a:lnTo>
                      <a:pt x="9131" y="800"/>
                    </a:lnTo>
                    <a:lnTo>
                      <a:pt x="3911" y="3340"/>
                    </a:lnTo>
                    <a:close/>
                  </a:path>
                  <a:path w="9525" h="3810">
                    <a:moveTo>
                      <a:pt x="3911" y="3340"/>
                    </a:moveTo>
                    <a:lnTo>
                      <a:pt x="0" y="0"/>
                    </a:lnTo>
                    <a:lnTo>
                      <a:pt x="9131" y="800"/>
                    </a:lnTo>
                    <a:lnTo>
                      <a:pt x="3911" y="3340"/>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object 32"/>
              <p:cNvSpPr/>
              <p:nvPr/>
            </p:nvSpPr>
            <p:spPr>
              <a:xfrm>
                <a:off x="2757162" y="3830859"/>
                <a:ext cx="298450" cy="95885"/>
              </a:xfrm>
              <a:custGeom>
                <a:avLst/>
                <a:gdLst/>
                <a:ahLst/>
                <a:cxnLst/>
                <a:rect l="l" t="t" r="r" b="b"/>
                <a:pathLst>
                  <a:path w="298450" h="95885">
                    <a:moveTo>
                      <a:pt x="78790" y="0"/>
                    </a:moveTo>
                    <a:lnTo>
                      <a:pt x="29591" y="12712"/>
                    </a:lnTo>
                    <a:lnTo>
                      <a:pt x="15506" y="24028"/>
                    </a:lnTo>
                    <a:lnTo>
                      <a:pt x="18402" y="33870"/>
                    </a:lnTo>
                    <a:lnTo>
                      <a:pt x="0" y="38442"/>
                    </a:lnTo>
                    <a:lnTo>
                      <a:pt x="12065" y="41160"/>
                    </a:lnTo>
                    <a:lnTo>
                      <a:pt x="25158" y="36791"/>
                    </a:lnTo>
                    <a:lnTo>
                      <a:pt x="27813" y="29794"/>
                    </a:lnTo>
                    <a:lnTo>
                      <a:pt x="41770" y="28816"/>
                    </a:lnTo>
                    <a:lnTo>
                      <a:pt x="62649" y="14020"/>
                    </a:lnTo>
                    <a:lnTo>
                      <a:pt x="85229" y="14579"/>
                    </a:lnTo>
                    <a:lnTo>
                      <a:pt x="91033" y="17538"/>
                    </a:lnTo>
                    <a:lnTo>
                      <a:pt x="89560" y="20929"/>
                    </a:lnTo>
                    <a:lnTo>
                      <a:pt x="77038" y="22758"/>
                    </a:lnTo>
                    <a:lnTo>
                      <a:pt x="86499" y="28892"/>
                    </a:lnTo>
                    <a:lnTo>
                      <a:pt x="103187" y="26098"/>
                    </a:lnTo>
                    <a:lnTo>
                      <a:pt x="107340" y="32143"/>
                    </a:lnTo>
                    <a:lnTo>
                      <a:pt x="121513" y="32461"/>
                    </a:lnTo>
                    <a:lnTo>
                      <a:pt x="144500" y="43522"/>
                    </a:lnTo>
                    <a:lnTo>
                      <a:pt x="173520" y="47485"/>
                    </a:lnTo>
                    <a:lnTo>
                      <a:pt x="178358" y="62141"/>
                    </a:lnTo>
                    <a:lnTo>
                      <a:pt x="186118" y="67843"/>
                    </a:lnTo>
                    <a:lnTo>
                      <a:pt x="209956" y="71386"/>
                    </a:lnTo>
                    <a:lnTo>
                      <a:pt x="216636" y="79946"/>
                    </a:lnTo>
                    <a:lnTo>
                      <a:pt x="198970" y="95605"/>
                    </a:lnTo>
                    <a:lnTo>
                      <a:pt x="249643" y="92811"/>
                    </a:lnTo>
                    <a:lnTo>
                      <a:pt x="265950" y="95338"/>
                    </a:lnTo>
                    <a:lnTo>
                      <a:pt x="271360" y="92862"/>
                    </a:lnTo>
                    <a:lnTo>
                      <a:pt x="272275" y="94881"/>
                    </a:lnTo>
                    <a:lnTo>
                      <a:pt x="282956" y="90385"/>
                    </a:lnTo>
                    <a:lnTo>
                      <a:pt x="294855" y="89903"/>
                    </a:lnTo>
                    <a:lnTo>
                      <a:pt x="298183" y="86741"/>
                    </a:lnTo>
                    <a:lnTo>
                      <a:pt x="274091" y="71932"/>
                    </a:lnTo>
                    <a:lnTo>
                      <a:pt x="261670" y="70777"/>
                    </a:lnTo>
                    <a:lnTo>
                      <a:pt x="257949" y="61417"/>
                    </a:lnTo>
                    <a:lnTo>
                      <a:pt x="244106" y="60401"/>
                    </a:lnTo>
                    <a:lnTo>
                      <a:pt x="220878" y="49936"/>
                    </a:lnTo>
                    <a:lnTo>
                      <a:pt x="208483" y="40347"/>
                    </a:lnTo>
                    <a:lnTo>
                      <a:pt x="208775" y="44475"/>
                    </a:lnTo>
                    <a:lnTo>
                      <a:pt x="200075" y="40462"/>
                    </a:lnTo>
                    <a:lnTo>
                      <a:pt x="181800" y="28117"/>
                    </a:lnTo>
                    <a:lnTo>
                      <a:pt x="152717" y="20523"/>
                    </a:lnTo>
                    <a:lnTo>
                      <a:pt x="146304" y="12433"/>
                    </a:lnTo>
                    <a:lnTo>
                      <a:pt x="139090" y="9550"/>
                    </a:lnTo>
                    <a:lnTo>
                      <a:pt x="120116" y="3263"/>
                    </a:lnTo>
                    <a:lnTo>
                      <a:pt x="7879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bject 33"/>
              <p:cNvSpPr/>
              <p:nvPr/>
            </p:nvSpPr>
            <p:spPr>
              <a:xfrm>
                <a:off x="2757162" y="3830859"/>
                <a:ext cx="298450" cy="95885"/>
              </a:xfrm>
              <a:custGeom>
                <a:avLst/>
                <a:gdLst/>
                <a:ahLst/>
                <a:cxnLst/>
                <a:rect l="l" t="t" r="r" b="b"/>
                <a:pathLst>
                  <a:path w="298450" h="95885">
                    <a:moveTo>
                      <a:pt x="78790" y="0"/>
                    </a:moveTo>
                    <a:lnTo>
                      <a:pt x="120116" y="3263"/>
                    </a:lnTo>
                    <a:lnTo>
                      <a:pt x="139090" y="9550"/>
                    </a:lnTo>
                    <a:lnTo>
                      <a:pt x="146304" y="12433"/>
                    </a:lnTo>
                    <a:lnTo>
                      <a:pt x="152717" y="20523"/>
                    </a:lnTo>
                    <a:lnTo>
                      <a:pt x="181800" y="28117"/>
                    </a:lnTo>
                    <a:lnTo>
                      <a:pt x="200075" y="40462"/>
                    </a:lnTo>
                    <a:lnTo>
                      <a:pt x="208775" y="44475"/>
                    </a:lnTo>
                    <a:lnTo>
                      <a:pt x="208483" y="40347"/>
                    </a:lnTo>
                    <a:lnTo>
                      <a:pt x="220878" y="49936"/>
                    </a:lnTo>
                    <a:lnTo>
                      <a:pt x="244106" y="60401"/>
                    </a:lnTo>
                    <a:lnTo>
                      <a:pt x="257949" y="61417"/>
                    </a:lnTo>
                    <a:lnTo>
                      <a:pt x="261670" y="70777"/>
                    </a:lnTo>
                    <a:lnTo>
                      <a:pt x="274091" y="71932"/>
                    </a:lnTo>
                    <a:lnTo>
                      <a:pt x="298183" y="86741"/>
                    </a:lnTo>
                    <a:lnTo>
                      <a:pt x="294855" y="89903"/>
                    </a:lnTo>
                    <a:lnTo>
                      <a:pt x="282956" y="90385"/>
                    </a:lnTo>
                    <a:lnTo>
                      <a:pt x="272275" y="94881"/>
                    </a:lnTo>
                    <a:lnTo>
                      <a:pt x="271360" y="92862"/>
                    </a:lnTo>
                    <a:lnTo>
                      <a:pt x="265950" y="95338"/>
                    </a:lnTo>
                    <a:lnTo>
                      <a:pt x="249643" y="92811"/>
                    </a:lnTo>
                    <a:lnTo>
                      <a:pt x="198970" y="95605"/>
                    </a:lnTo>
                    <a:lnTo>
                      <a:pt x="216636" y="79946"/>
                    </a:lnTo>
                    <a:lnTo>
                      <a:pt x="209956" y="71386"/>
                    </a:lnTo>
                    <a:lnTo>
                      <a:pt x="186118" y="67843"/>
                    </a:lnTo>
                    <a:lnTo>
                      <a:pt x="178358" y="62141"/>
                    </a:lnTo>
                    <a:lnTo>
                      <a:pt x="173520" y="47485"/>
                    </a:lnTo>
                    <a:lnTo>
                      <a:pt x="144500" y="43522"/>
                    </a:lnTo>
                    <a:lnTo>
                      <a:pt x="121513" y="32461"/>
                    </a:lnTo>
                    <a:lnTo>
                      <a:pt x="107340" y="32143"/>
                    </a:lnTo>
                    <a:lnTo>
                      <a:pt x="103187" y="26098"/>
                    </a:lnTo>
                    <a:lnTo>
                      <a:pt x="86499" y="28892"/>
                    </a:lnTo>
                    <a:lnTo>
                      <a:pt x="77038" y="22758"/>
                    </a:lnTo>
                    <a:lnTo>
                      <a:pt x="89560" y="20929"/>
                    </a:lnTo>
                    <a:lnTo>
                      <a:pt x="91033" y="17538"/>
                    </a:lnTo>
                    <a:lnTo>
                      <a:pt x="85229" y="14579"/>
                    </a:lnTo>
                    <a:lnTo>
                      <a:pt x="62649" y="14020"/>
                    </a:lnTo>
                    <a:lnTo>
                      <a:pt x="41770" y="28816"/>
                    </a:lnTo>
                    <a:lnTo>
                      <a:pt x="27813" y="29794"/>
                    </a:lnTo>
                    <a:lnTo>
                      <a:pt x="25158" y="36791"/>
                    </a:lnTo>
                    <a:lnTo>
                      <a:pt x="12065" y="41160"/>
                    </a:lnTo>
                    <a:lnTo>
                      <a:pt x="0" y="38442"/>
                    </a:lnTo>
                    <a:lnTo>
                      <a:pt x="18402" y="33870"/>
                    </a:lnTo>
                    <a:lnTo>
                      <a:pt x="15506" y="24028"/>
                    </a:lnTo>
                    <a:lnTo>
                      <a:pt x="29591" y="12712"/>
                    </a:lnTo>
                    <a:lnTo>
                      <a:pt x="78790" y="0"/>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bject 34"/>
              <p:cNvSpPr/>
              <p:nvPr/>
            </p:nvSpPr>
            <p:spPr>
              <a:xfrm>
                <a:off x="2757162" y="3830859"/>
                <a:ext cx="298450" cy="95885"/>
              </a:xfrm>
              <a:custGeom>
                <a:avLst/>
                <a:gdLst/>
                <a:ahLst/>
                <a:cxnLst/>
                <a:rect l="l" t="t" r="r" b="b"/>
                <a:pathLst>
                  <a:path w="298450" h="95885">
                    <a:moveTo>
                      <a:pt x="174067" y="26098"/>
                    </a:moveTo>
                    <a:lnTo>
                      <a:pt x="103187" y="26098"/>
                    </a:lnTo>
                    <a:lnTo>
                      <a:pt x="107340" y="32143"/>
                    </a:lnTo>
                    <a:lnTo>
                      <a:pt x="121513" y="32461"/>
                    </a:lnTo>
                    <a:lnTo>
                      <a:pt x="144500" y="43522"/>
                    </a:lnTo>
                    <a:lnTo>
                      <a:pt x="173520" y="47485"/>
                    </a:lnTo>
                    <a:lnTo>
                      <a:pt x="178358" y="62141"/>
                    </a:lnTo>
                    <a:lnTo>
                      <a:pt x="186118" y="67843"/>
                    </a:lnTo>
                    <a:lnTo>
                      <a:pt x="209956" y="71386"/>
                    </a:lnTo>
                    <a:lnTo>
                      <a:pt x="216636" y="79946"/>
                    </a:lnTo>
                    <a:lnTo>
                      <a:pt x="198970" y="95605"/>
                    </a:lnTo>
                    <a:lnTo>
                      <a:pt x="249643" y="92811"/>
                    </a:lnTo>
                    <a:lnTo>
                      <a:pt x="277207" y="92811"/>
                    </a:lnTo>
                    <a:lnTo>
                      <a:pt x="282956" y="90398"/>
                    </a:lnTo>
                    <a:lnTo>
                      <a:pt x="294855" y="89903"/>
                    </a:lnTo>
                    <a:lnTo>
                      <a:pt x="298183" y="86741"/>
                    </a:lnTo>
                    <a:lnTo>
                      <a:pt x="274091" y="71932"/>
                    </a:lnTo>
                    <a:lnTo>
                      <a:pt x="261670" y="70777"/>
                    </a:lnTo>
                    <a:lnTo>
                      <a:pt x="257949" y="61417"/>
                    </a:lnTo>
                    <a:lnTo>
                      <a:pt x="244106" y="60401"/>
                    </a:lnTo>
                    <a:lnTo>
                      <a:pt x="220878" y="49936"/>
                    </a:lnTo>
                    <a:lnTo>
                      <a:pt x="213809" y="44475"/>
                    </a:lnTo>
                    <a:lnTo>
                      <a:pt x="208775" y="44475"/>
                    </a:lnTo>
                    <a:lnTo>
                      <a:pt x="200075" y="40462"/>
                    </a:lnTo>
                    <a:lnTo>
                      <a:pt x="181800" y="28117"/>
                    </a:lnTo>
                    <a:lnTo>
                      <a:pt x="174067" y="26098"/>
                    </a:lnTo>
                    <a:close/>
                  </a:path>
                  <a:path w="298450" h="95885">
                    <a:moveTo>
                      <a:pt x="277207" y="92811"/>
                    </a:moveTo>
                    <a:lnTo>
                      <a:pt x="249643" y="92811"/>
                    </a:lnTo>
                    <a:lnTo>
                      <a:pt x="265950" y="95338"/>
                    </a:lnTo>
                    <a:lnTo>
                      <a:pt x="271360" y="92875"/>
                    </a:lnTo>
                    <a:lnTo>
                      <a:pt x="277055" y="92875"/>
                    </a:lnTo>
                    <a:lnTo>
                      <a:pt x="277207" y="92811"/>
                    </a:lnTo>
                    <a:close/>
                  </a:path>
                  <a:path w="298450" h="95885">
                    <a:moveTo>
                      <a:pt x="277055" y="92875"/>
                    </a:moveTo>
                    <a:lnTo>
                      <a:pt x="271360" y="92875"/>
                    </a:lnTo>
                    <a:lnTo>
                      <a:pt x="272275" y="94881"/>
                    </a:lnTo>
                    <a:lnTo>
                      <a:pt x="277055" y="92875"/>
                    </a:lnTo>
                    <a:close/>
                  </a:path>
                  <a:path w="298450" h="95885">
                    <a:moveTo>
                      <a:pt x="208483" y="40360"/>
                    </a:moveTo>
                    <a:lnTo>
                      <a:pt x="208775" y="44475"/>
                    </a:lnTo>
                    <a:lnTo>
                      <a:pt x="213809" y="44475"/>
                    </a:lnTo>
                    <a:lnTo>
                      <a:pt x="208483" y="40360"/>
                    </a:lnTo>
                    <a:close/>
                  </a:path>
                  <a:path w="298450" h="95885">
                    <a:moveTo>
                      <a:pt x="78790" y="0"/>
                    </a:moveTo>
                    <a:lnTo>
                      <a:pt x="29591" y="12712"/>
                    </a:lnTo>
                    <a:lnTo>
                      <a:pt x="15506" y="24028"/>
                    </a:lnTo>
                    <a:lnTo>
                      <a:pt x="18402" y="33870"/>
                    </a:lnTo>
                    <a:lnTo>
                      <a:pt x="0" y="38442"/>
                    </a:lnTo>
                    <a:lnTo>
                      <a:pt x="12065" y="41160"/>
                    </a:lnTo>
                    <a:lnTo>
                      <a:pt x="25158" y="36791"/>
                    </a:lnTo>
                    <a:lnTo>
                      <a:pt x="27813" y="29794"/>
                    </a:lnTo>
                    <a:lnTo>
                      <a:pt x="41770" y="28816"/>
                    </a:lnTo>
                    <a:lnTo>
                      <a:pt x="62649" y="14020"/>
                    </a:lnTo>
                    <a:lnTo>
                      <a:pt x="147562" y="14020"/>
                    </a:lnTo>
                    <a:lnTo>
                      <a:pt x="146304" y="12433"/>
                    </a:lnTo>
                    <a:lnTo>
                      <a:pt x="139090" y="9550"/>
                    </a:lnTo>
                    <a:lnTo>
                      <a:pt x="120116" y="3263"/>
                    </a:lnTo>
                    <a:lnTo>
                      <a:pt x="78790" y="0"/>
                    </a:lnTo>
                    <a:close/>
                  </a:path>
                  <a:path w="298450" h="95885">
                    <a:moveTo>
                      <a:pt x="147562" y="14020"/>
                    </a:moveTo>
                    <a:lnTo>
                      <a:pt x="62649" y="14020"/>
                    </a:lnTo>
                    <a:lnTo>
                      <a:pt x="85229" y="14579"/>
                    </a:lnTo>
                    <a:lnTo>
                      <a:pt x="91033" y="17538"/>
                    </a:lnTo>
                    <a:lnTo>
                      <a:pt x="89560" y="20929"/>
                    </a:lnTo>
                    <a:lnTo>
                      <a:pt x="77038" y="22758"/>
                    </a:lnTo>
                    <a:lnTo>
                      <a:pt x="86499" y="28892"/>
                    </a:lnTo>
                    <a:lnTo>
                      <a:pt x="103187" y="26098"/>
                    </a:lnTo>
                    <a:lnTo>
                      <a:pt x="174067" y="26098"/>
                    </a:lnTo>
                    <a:lnTo>
                      <a:pt x="152717" y="20523"/>
                    </a:lnTo>
                    <a:lnTo>
                      <a:pt x="147562" y="140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object 35"/>
              <p:cNvSpPr/>
              <p:nvPr/>
            </p:nvSpPr>
            <p:spPr>
              <a:xfrm>
                <a:off x="2757162" y="3830859"/>
                <a:ext cx="298450" cy="95885"/>
              </a:xfrm>
              <a:custGeom>
                <a:avLst/>
                <a:gdLst/>
                <a:ahLst/>
                <a:cxnLst/>
                <a:rect l="l" t="t" r="r" b="b"/>
                <a:pathLst>
                  <a:path w="298450" h="95885">
                    <a:moveTo>
                      <a:pt x="78790" y="0"/>
                    </a:moveTo>
                    <a:lnTo>
                      <a:pt x="120116" y="3263"/>
                    </a:lnTo>
                    <a:lnTo>
                      <a:pt x="139090" y="9550"/>
                    </a:lnTo>
                    <a:lnTo>
                      <a:pt x="146304" y="12433"/>
                    </a:lnTo>
                    <a:lnTo>
                      <a:pt x="152717" y="20523"/>
                    </a:lnTo>
                    <a:lnTo>
                      <a:pt x="181800" y="28117"/>
                    </a:lnTo>
                    <a:lnTo>
                      <a:pt x="200075" y="40462"/>
                    </a:lnTo>
                    <a:lnTo>
                      <a:pt x="208775" y="44475"/>
                    </a:lnTo>
                    <a:lnTo>
                      <a:pt x="208483" y="40360"/>
                    </a:lnTo>
                    <a:lnTo>
                      <a:pt x="220878" y="49936"/>
                    </a:lnTo>
                    <a:lnTo>
                      <a:pt x="244106" y="60401"/>
                    </a:lnTo>
                    <a:lnTo>
                      <a:pt x="257949" y="61417"/>
                    </a:lnTo>
                    <a:lnTo>
                      <a:pt x="261670" y="70777"/>
                    </a:lnTo>
                    <a:lnTo>
                      <a:pt x="274091" y="71932"/>
                    </a:lnTo>
                    <a:lnTo>
                      <a:pt x="298183" y="86741"/>
                    </a:lnTo>
                    <a:lnTo>
                      <a:pt x="294855" y="89903"/>
                    </a:lnTo>
                    <a:lnTo>
                      <a:pt x="282956" y="90398"/>
                    </a:lnTo>
                    <a:lnTo>
                      <a:pt x="272275" y="94881"/>
                    </a:lnTo>
                    <a:lnTo>
                      <a:pt x="271360" y="92875"/>
                    </a:lnTo>
                    <a:lnTo>
                      <a:pt x="265950" y="95338"/>
                    </a:lnTo>
                    <a:lnTo>
                      <a:pt x="249643" y="92811"/>
                    </a:lnTo>
                    <a:lnTo>
                      <a:pt x="198970" y="95605"/>
                    </a:lnTo>
                    <a:lnTo>
                      <a:pt x="216636" y="79946"/>
                    </a:lnTo>
                    <a:lnTo>
                      <a:pt x="209956" y="71386"/>
                    </a:lnTo>
                    <a:lnTo>
                      <a:pt x="186118" y="67843"/>
                    </a:lnTo>
                    <a:lnTo>
                      <a:pt x="178358" y="62141"/>
                    </a:lnTo>
                    <a:lnTo>
                      <a:pt x="173520" y="47485"/>
                    </a:lnTo>
                    <a:lnTo>
                      <a:pt x="144500" y="43522"/>
                    </a:lnTo>
                    <a:lnTo>
                      <a:pt x="121513" y="32461"/>
                    </a:lnTo>
                    <a:lnTo>
                      <a:pt x="107340" y="32143"/>
                    </a:lnTo>
                    <a:lnTo>
                      <a:pt x="103187" y="26098"/>
                    </a:lnTo>
                    <a:lnTo>
                      <a:pt x="86499" y="28892"/>
                    </a:lnTo>
                    <a:lnTo>
                      <a:pt x="77038" y="22758"/>
                    </a:lnTo>
                    <a:lnTo>
                      <a:pt x="89560" y="20929"/>
                    </a:lnTo>
                    <a:lnTo>
                      <a:pt x="91033" y="17538"/>
                    </a:lnTo>
                    <a:lnTo>
                      <a:pt x="85229" y="14579"/>
                    </a:lnTo>
                    <a:lnTo>
                      <a:pt x="62649" y="14020"/>
                    </a:lnTo>
                    <a:lnTo>
                      <a:pt x="41770" y="28816"/>
                    </a:lnTo>
                    <a:lnTo>
                      <a:pt x="27813" y="29794"/>
                    </a:lnTo>
                    <a:lnTo>
                      <a:pt x="25158" y="36791"/>
                    </a:lnTo>
                    <a:lnTo>
                      <a:pt x="12065" y="41160"/>
                    </a:lnTo>
                    <a:lnTo>
                      <a:pt x="0" y="38442"/>
                    </a:lnTo>
                    <a:lnTo>
                      <a:pt x="18402" y="33870"/>
                    </a:lnTo>
                    <a:lnTo>
                      <a:pt x="15506" y="24028"/>
                    </a:lnTo>
                    <a:lnTo>
                      <a:pt x="29591" y="12712"/>
                    </a:lnTo>
                    <a:lnTo>
                      <a:pt x="78790" y="0"/>
                    </a:lnTo>
                    <a:close/>
                  </a:path>
                  <a:path w="298450" h="95885">
                    <a:moveTo>
                      <a:pt x="78790" y="0"/>
                    </a:moveTo>
                    <a:lnTo>
                      <a:pt x="120116" y="3263"/>
                    </a:lnTo>
                    <a:lnTo>
                      <a:pt x="139090" y="9550"/>
                    </a:lnTo>
                    <a:lnTo>
                      <a:pt x="146304" y="12433"/>
                    </a:lnTo>
                    <a:lnTo>
                      <a:pt x="152717" y="20523"/>
                    </a:lnTo>
                    <a:lnTo>
                      <a:pt x="181800" y="28117"/>
                    </a:lnTo>
                    <a:lnTo>
                      <a:pt x="200075" y="40462"/>
                    </a:lnTo>
                    <a:lnTo>
                      <a:pt x="208775" y="44475"/>
                    </a:lnTo>
                    <a:lnTo>
                      <a:pt x="208483" y="40360"/>
                    </a:lnTo>
                    <a:lnTo>
                      <a:pt x="220878" y="49936"/>
                    </a:lnTo>
                    <a:lnTo>
                      <a:pt x="244106" y="60401"/>
                    </a:lnTo>
                    <a:lnTo>
                      <a:pt x="257949" y="61417"/>
                    </a:lnTo>
                    <a:lnTo>
                      <a:pt x="261670" y="70777"/>
                    </a:lnTo>
                    <a:lnTo>
                      <a:pt x="274091" y="71932"/>
                    </a:lnTo>
                    <a:lnTo>
                      <a:pt x="298183" y="86741"/>
                    </a:lnTo>
                    <a:lnTo>
                      <a:pt x="294855" y="89903"/>
                    </a:lnTo>
                    <a:lnTo>
                      <a:pt x="282956" y="90398"/>
                    </a:lnTo>
                    <a:lnTo>
                      <a:pt x="272275" y="94881"/>
                    </a:lnTo>
                    <a:lnTo>
                      <a:pt x="271360" y="92875"/>
                    </a:lnTo>
                    <a:lnTo>
                      <a:pt x="265950" y="95338"/>
                    </a:lnTo>
                    <a:lnTo>
                      <a:pt x="249643" y="92811"/>
                    </a:lnTo>
                    <a:lnTo>
                      <a:pt x="198970" y="95605"/>
                    </a:lnTo>
                    <a:lnTo>
                      <a:pt x="216636" y="79946"/>
                    </a:lnTo>
                    <a:lnTo>
                      <a:pt x="209956" y="71386"/>
                    </a:lnTo>
                    <a:lnTo>
                      <a:pt x="186118" y="67843"/>
                    </a:lnTo>
                    <a:lnTo>
                      <a:pt x="178358" y="62141"/>
                    </a:lnTo>
                    <a:lnTo>
                      <a:pt x="173520" y="47485"/>
                    </a:lnTo>
                    <a:lnTo>
                      <a:pt x="144500" y="43522"/>
                    </a:lnTo>
                    <a:lnTo>
                      <a:pt x="121513" y="32461"/>
                    </a:lnTo>
                    <a:lnTo>
                      <a:pt x="107340" y="32143"/>
                    </a:lnTo>
                    <a:lnTo>
                      <a:pt x="103187" y="26098"/>
                    </a:lnTo>
                    <a:lnTo>
                      <a:pt x="86499" y="28892"/>
                    </a:lnTo>
                    <a:lnTo>
                      <a:pt x="77038" y="22758"/>
                    </a:lnTo>
                    <a:lnTo>
                      <a:pt x="89560" y="20929"/>
                    </a:lnTo>
                    <a:lnTo>
                      <a:pt x="91033" y="17538"/>
                    </a:lnTo>
                    <a:lnTo>
                      <a:pt x="85229" y="14579"/>
                    </a:lnTo>
                    <a:lnTo>
                      <a:pt x="62649" y="14020"/>
                    </a:lnTo>
                    <a:lnTo>
                      <a:pt x="41770" y="28816"/>
                    </a:lnTo>
                    <a:lnTo>
                      <a:pt x="27813" y="29794"/>
                    </a:lnTo>
                    <a:lnTo>
                      <a:pt x="25158" y="36791"/>
                    </a:lnTo>
                    <a:lnTo>
                      <a:pt x="12065" y="41160"/>
                    </a:lnTo>
                    <a:lnTo>
                      <a:pt x="0" y="38442"/>
                    </a:lnTo>
                    <a:lnTo>
                      <a:pt x="18402" y="33870"/>
                    </a:lnTo>
                    <a:lnTo>
                      <a:pt x="15506" y="24028"/>
                    </a:lnTo>
                    <a:lnTo>
                      <a:pt x="29591" y="12712"/>
                    </a:lnTo>
                    <a:lnTo>
                      <a:pt x="78790" y="0"/>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object 36"/>
              <p:cNvSpPr/>
              <p:nvPr/>
            </p:nvSpPr>
            <p:spPr>
              <a:xfrm>
                <a:off x="2906640" y="3843522"/>
                <a:ext cx="6350" cy="3810"/>
              </a:xfrm>
              <a:custGeom>
                <a:avLst/>
                <a:gdLst/>
                <a:ahLst/>
                <a:cxnLst/>
                <a:rect l="l" t="t" r="r" b="b"/>
                <a:pathLst>
                  <a:path w="6350" h="3810">
                    <a:moveTo>
                      <a:pt x="2641" y="1638"/>
                    </a:moveTo>
                    <a:lnTo>
                      <a:pt x="0" y="0"/>
                    </a:lnTo>
                    <a:lnTo>
                      <a:pt x="2641" y="1638"/>
                    </a:lnTo>
                    <a:close/>
                  </a:path>
                  <a:path w="6350" h="3810">
                    <a:moveTo>
                      <a:pt x="2641" y="1638"/>
                    </a:moveTo>
                    <a:lnTo>
                      <a:pt x="5968" y="3683"/>
                    </a:lnTo>
                    <a:lnTo>
                      <a:pt x="2641" y="1638"/>
                    </a:lnTo>
                  </a:path>
                  <a:path w="6350" h="3810">
                    <a:moveTo>
                      <a:pt x="2641" y="1638"/>
                    </a:moveTo>
                    <a:lnTo>
                      <a:pt x="0" y="0"/>
                    </a:lnTo>
                    <a:lnTo>
                      <a:pt x="2641" y="1638"/>
                    </a:lnTo>
                    <a:close/>
                  </a:path>
                  <a:path w="6350" h="3810">
                    <a:moveTo>
                      <a:pt x="2641" y="1638"/>
                    </a:moveTo>
                    <a:lnTo>
                      <a:pt x="5968" y="3683"/>
                    </a:lnTo>
                    <a:lnTo>
                      <a:pt x="2641" y="1638"/>
                    </a:lnTo>
                    <a:close/>
                  </a:path>
                  <a:path w="6350" h="3810">
                    <a:moveTo>
                      <a:pt x="2641" y="1638"/>
                    </a:moveTo>
                    <a:lnTo>
                      <a:pt x="0" y="0"/>
                    </a:lnTo>
                    <a:lnTo>
                      <a:pt x="2641" y="1638"/>
                    </a:lnTo>
                    <a:close/>
                  </a:path>
                  <a:path w="6350" h="3810">
                    <a:moveTo>
                      <a:pt x="2641" y="1638"/>
                    </a:moveTo>
                    <a:lnTo>
                      <a:pt x="5968" y="3683"/>
                    </a:lnTo>
                    <a:lnTo>
                      <a:pt x="2641" y="1638"/>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object 37"/>
              <p:cNvSpPr/>
              <p:nvPr/>
            </p:nvSpPr>
            <p:spPr>
              <a:xfrm>
                <a:off x="2947997" y="3857197"/>
                <a:ext cx="11430" cy="10795"/>
              </a:xfrm>
              <a:custGeom>
                <a:avLst/>
                <a:gdLst/>
                <a:ahLst/>
                <a:cxnLst/>
                <a:rect l="l" t="t" r="r" b="b"/>
                <a:pathLst>
                  <a:path w="11430" h="10795">
                    <a:moveTo>
                      <a:pt x="1460" y="0"/>
                    </a:moveTo>
                    <a:lnTo>
                      <a:pt x="0" y="1587"/>
                    </a:lnTo>
                    <a:lnTo>
                      <a:pt x="9258" y="10642"/>
                    </a:lnTo>
                    <a:lnTo>
                      <a:pt x="11277" y="7175"/>
                    </a:lnTo>
                    <a:lnTo>
                      <a:pt x="6489" y="6819"/>
                    </a:lnTo>
                    <a:lnTo>
                      <a:pt x="146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object 38"/>
              <p:cNvSpPr/>
              <p:nvPr/>
            </p:nvSpPr>
            <p:spPr>
              <a:xfrm>
                <a:off x="2947997" y="3857197"/>
                <a:ext cx="11430" cy="10795"/>
              </a:xfrm>
              <a:custGeom>
                <a:avLst/>
                <a:gdLst/>
                <a:ahLst/>
                <a:cxnLst/>
                <a:rect l="l" t="t" r="r" b="b"/>
                <a:pathLst>
                  <a:path w="11430" h="10795">
                    <a:moveTo>
                      <a:pt x="11277" y="7175"/>
                    </a:moveTo>
                    <a:lnTo>
                      <a:pt x="9258" y="10642"/>
                    </a:lnTo>
                    <a:lnTo>
                      <a:pt x="0" y="1587"/>
                    </a:lnTo>
                    <a:lnTo>
                      <a:pt x="1460" y="0"/>
                    </a:lnTo>
                    <a:lnTo>
                      <a:pt x="6489" y="6819"/>
                    </a:lnTo>
                    <a:lnTo>
                      <a:pt x="11277" y="7175"/>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bject 39"/>
              <p:cNvSpPr/>
              <p:nvPr/>
            </p:nvSpPr>
            <p:spPr>
              <a:xfrm>
                <a:off x="2947997" y="3857197"/>
                <a:ext cx="11430" cy="10795"/>
              </a:xfrm>
              <a:custGeom>
                <a:avLst/>
                <a:gdLst/>
                <a:ahLst/>
                <a:cxnLst/>
                <a:rect l="l" t="t" r="r" b="b"/>
                <a:pathLst>
                  <a:path w="11430" h="10795">
                    <a:moveTo>
                      <a:pt x="1460" y="0"/>
                    </a:moveTo>
                    <a:lnTo>
                      <a:pt x="0" y="1587"/>
                    </a:lnTo>
                    <a:lnTo>
                      <a:pt x="9258" y="10655"/>
                    </a:lnTo>
                    <a:lnTo>
                      <a:pt x="11277" y="7175"/>
                    </a:lnTo>
                    <a:lnTo>
                      <a:pt x="6489" y="6819"/>
                    </a:lnTo>
                    <a:lnTo>
                      <a:pt x="146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bject 40"/>
              <p:cNvSpPr/>
              <p:nvPr/>
            </p:nvSpPr>
            <p:spPr>
              <a:xfrm>
                <a:off x="2947997" y="3857197"/>
                <a:ext cx="11430" cy="10795"/>
              </a:xfrm>
              <a:custGeom>
                <a:avLst/>
                <a:gdLst/>
                <a:ahLst/>
                <a:cxnLst/>
                <a:rect l="l" t="t" r="r" b="b"/>
                <a:pathLst>
                  <a:path w="11430" h="10795">
                    <a:moveTo>
                      <a:pt x="11277" y="7175"/>
                    </a:moveTo>
                    <a:lnTo>
                      <a:pt x="9258" y="10655"/>
                    </a:lnTo>
                    <a:lnTo>
                      <a:pt x="0" y="1587"/>
                    </a:lnTo>
                    <a:lnTo>
                      <a:pt x="1460" y="0"/>
                    </a:lnTo>
                    <a:lnTo>
                      <a:pt x="6489" y="6819"/>
                    </a:lnTo>
                    <a:lnTo>
                      <a:pt x="11277" y="7175"/>
                    </a:lnTo>
                    <a:close/>
                  </a:path>
                  <a:path w="11430" h="10795">
                    <a:moveTo>
                      <a:pt x="11277" y="7175"/>
                    </a:moveTo>
                    <a:lnTo>
                      <a:pt x="9258" y="10655"/>
                    </a:lnTo>
                    <a:lnTo>
                      <a:pt x="0" y="1587"/>
                    </a:lnTo>
                    <a:lnTo>
                      <a:pt x="1460" y="0"/>
                    </a:lnTo>
                    <a:lnTo>
                      <a:pt x="6489" y="6819"/>
                    </a:lnTo>
                    <a:lnTo>
                      <a:pt x="11277" y="7175"/>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object 41"/>
              <p:cNvSpPr/>
              <p:nvPr/>
            </p:nvSpPr>
            <p:spPr>
              <a:xfrm>
                <a:off x="2940658" y="3852913"/>
                <a:ext cx="8255" cy="4445"/>
              </a:xfrm>
              <a:custGeom>
                <a:avLst/>
                <a:gdLst/>
                <a:ahLst/>
                <a:cxnLst/>
                <a:rect l="l" t="t" r="r" b="b"/>
                <a:pathLst>
                  <a:path w="8255" h="4445">
                    <a:moveTo>
                      <a:pt x="0" y="0"/>
                    </a:moveTo>
                    <a:lnTo>
                      <a:pt x="8039" y="4089"/>
                    </a:lnTo>
                    <a:lnTo>
                      <a:pt x="5156" y="254"/>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bject 42"/>
              <p:cNvSpPr/>
              <p:nvPr/>
            </p:nvSpPr>
            <p:spPr>
              <a:xfrm>
                <a:off x="2940658" y="3852913"/>
                <a:ext cx="8255" cy="4445"/>
              </a:xfrm>
              <a:custGeom>
                <a:avLst/>
                <a:gdLst/>
                <a:ahLst/>
                <a:cxnLst/>
                <a:rect l="l" t="t" r="r" b="b"/>
                <a:pathLst>
                  <a:path w="8255" h="4445">
                    <a:moveTo>
                      <a:pt x="8039" y="4089"/>
                    </a:moveTo>
                    <a:lnTo>
                      <a:pt x="0" y="0"/>
                    </a:lnTo>
                    <a:lnTo>
                      <a:pt x="5156" y="254"/>
                    </a:lnTo>
                    <a:lnTo>
                      <a:pt x="8039" y="4089"/>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bject 43"/>
              <p:cNvSpPr/>
              <p:nvPr/>
            </p:nvSpPr>
            <p:spPr>
              <a:xfrm>
                <a:off x="2940658" y="3852913"/>
                <a:ext cx="8255" cy="4445"/>
              </a:xfrm>
              <a:custGeom>
                <a:avLst/>
                <a:gdLst/>
                <a:ahLst/>
                <a:cxnLst/>
                <a:rect l="l" t="t" r="r" b="b"/>
                <a:pathLst>
                  <a:path w="8255" h="4445">
                    <a:moveTo>
                      <a:pt x="0" y="0"/>
                    </a:moveTo>
                    <a:lnTo>
                      <a:pt x="8039" y="4089"/>
                    </a:lnTo>
                    <a:lnTo>
                      <a:pt x="5156" y="254"/>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object 44"/>
              <p:cNvSpPr/>
              <p:nvPr/>
            </p:nvSpPr>
            <p:spPr>
              <a:xfrm>
                <a:off x="2940658" y="3852913"/>
                <a:ext cx="8255" cy="4445"/>
              </a:xfrm>
              <a:custGeom>
                <a:avLst/>
                <a:gdLst/>
                <a:ahLst/>
                <a:cxnLst/>
                <a:rect l="l" t="t" r="r" b="b"/>
                <a:pathLst>
                  <a:path w="8255" h="4445">
                    <a:moveTo>
                      <a:pt x="8039" y="4089"/>
                    </a:moveTo>
                    <a:lnTo>
                      <a:pt x="0" y="0"/>
                    </a:lnTo>
                    <a:lnTo>
                      <a:pt x="5156" y="254"/>
                    </a:lnTo>
                    <a:lnTo>
                      <a:pt x="8039" y="4089"/>
                    </a:lnTo>
                    <a:close/>
                  </a:path>
                  <a:path w="8255" h="4445">
                    <a:moveTo>
                      <a:pt x="8039" y="4089"/>
                    </a:moveTo>
                    <a:lnTo>
                      <a:pt x="0" y="0"/>
                    </a:lnTo>
                    <a:lnTo>
                      <a:pt x="5156" y="254"/>
                    </a:lnTo>
                    <a:lnTo>
                      <a:pt x="8039" y="4089"/>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5" name="object 45"/>
              <p:cNvPicPr/>
              <p:nvPr/>
            </p:nvPicPr>
            <p:blipFill>
              <a:blip r:embed="rId6" cstate="print"/>
              <a:stretch>
                <a:fillRect/>
              </a:stretch>
            </p:blipFill>
            <p:spPr>
              <a:xfrm>
                <a:off x="3487822" y="5336570"/>
                <a:ext cx="147980" cy="152793"/>
              </a:xfrm>
              <a:prstGeom prst="rect">
                <a:avLst/>
              </a:prstGeom>
            </p:spPr>
          </p:pic>
          <p:sp>
            <p:nvSpPr>
              <p:cNvPr id="46" name="object 46"/>
              <p:cNvSpPr/>
              <p:nvPr/>
            </p:nvSpPr>
            <p:spPr>
              <a:xfrm>
                <a:off x="2959254" y="3490760"/>
                <a:ext cx="6350" cy="4445"/>
              </a:xfrm>
              <a:custGeom>
                <a:avLst/>
                <a:gdLst/>
                <a:ahLst/>
                <a:cxnLst/>
                <a:rect l="l" t="t" r="r" b="b"/>
                <a:pathLst>
                  <a:path w="6350" h="4445">
                    <a:moveTo>
                      <a:pt x="6299" y="0"/>
                    </a:moveTo>
                    <a:lnTo>
                      <a:pt x="0" y="4025"/>
                    </a:lnTo>
                    <a:lnTo>
                      <a:pt x="5219" y="965"/>
                    </a:lnTo>
                    <a:lnTo>
                      <a:pt x="629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object 47"/>
              <p:cNvSpPr/>
              <p:nvPr/>
            </p:nvSpPr>
            <p:spPr>
              <a:xfrm>
                <a:off x="2959254" y="3490760"/>
                <a:ext cx="6350" cy="4445"/>
              </a:xfrm>
              <a:custGeom>
                <a:avLst/>
                <a:gdLst/>
                <a:ahLst/>
                <a:cxnLst/>
                <a:rect l="l" t="t" r="r" b="b"/>
                <a:pathLst>
                  <a:path w="6350" h="4445">
                    <a:moveTo>
                      <a:pt x="6299" y="0"/>
                    </a:moveTo>
                    <a:lnTo>
                      <a:pt x="5219" y="965"/>
                    </a:lnTo>
                    <a:lnTo>
                      <a:pt x="0" y="4025"/>
                    </a:lnTo>
                    <a:lnTo>
                      <a:pt x="6299" y="0"/>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bject 48"/>
              <p:cNvSpPr/>
              <p:nvPr/>
            </p:nvSpPr>
            <p:spPr>
              <a:xfrm>
                <a:off x="2959254" y="3490760"/>
                <a:ext cx="6350" cy="4445"/>
              </a:xfrm>
              <a:custGeom>
                <a:avLst/>
                <a:gdLst/>
                <a:ahLst/>
                <a:cxnLst/>
                <a:rect l="l" t="t" r="r" b="b"/>
                <a:pathLst>
                  <a:path w="6350" h="4445">
                    <a:moveTo>
                      <a:pt x="6299" y="0"/>
                    </a:moveTo>
                    <a:lnTo>
                      <a:pt x="0" y="4025"/>
                    </a:lnTo>
                    <a:lnTo>
                      <a:pt x="5219" y="965"/>
                    </a:lnTo>
                    <a:lnTo>
                      <a:pt x="629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object 49"/>
              <p:cNvSpPr/>
              <p:nvPr/>
            </p:nvSpPr>
            <p:spPr>
              <a:xfrm>
                <a:off x="2959254" y="3490760"/>
                <a:ext cx="6350" cy="4445"/>
              </a:xfrm>
              <a:custGeom>
                <a:avLst/>
                <a:gdLst/>
                <a:ahLst/>
                <a:cxnLst/>
                <a:rect l="l" t="t" r="r" b="b"/>
                <a:pathLst>
                  <a:path w="6350" h="4445">
                    <a:moveTo>
                      <a:pt x="6299" y="0"/>
                    </a:moveTo>
                    <a:lnTo>
                      <a:pt x="5219" y="965"/>
                    </a:lnTo>
                    <a:lnTo>
                      <a:pt x="0" y="4025"/>
                    </a:lnTo>
                    <a:lnTo>
                      <a:pt x="6299" y="0"/>
                    </a:lnTo>
                    <a:close/>
                  </a:path>
                  <a:path w="6350" h="4445">
                    <a:moveTo>
                      <a:pt x="6299" y="0"/>
                    </a:moveTo>
                    <a:lnTo>
                      <a:pt x="5219" y="965"/>
                    </a:lnTo>
                    <a:lnTo>
                      <a:pt x="0" y="4025"/>
                    </a:lnTo>
                    <a:lnTo>
                      <a:pt x="6299" y="0"/>
                    </a:lnTo>
                    <a:close/>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0" name="object 50"/>
              <p:cNvPicPr/>
              <p:nvPr/>
            </p:nvPicPr>
            <p:blipFill>
              <a:blip r:embed="rId7" cstate="print"/>
              <a:stretch>
                <a:fillRect/>
              </a:stretch>
            </p:blipFill>
            <p:spPr>
              <a:xfrm>
                <a:off x="9691950" y="5468322"/>
                <a:ext cx="337256" cy="426053"/>
              </a:xfrm>
              <a:prstGeom prst="rect">
                <a:avLst/>
              </a:prstGeom>
            </p:spPr>
          </p:pic>
          <p:sp>
            <p:nvSpPr>
              <p:cNvPr id="51" name="object 51"/>
              <p:cNvSpPr/>
              <p:nvPr/>
            </p:nvSpPr>
            <p:spPr>
              <a:xfrm>
                <a:off x="9678531" y="6008715"/>
                <a:ext cx="11430" cy="12065"/>
              </a:xfrm>
              <a:custGeom>
                <a:avLst/>
                <a:gdLst/>
                <a:ahLst/>
                <a:cxnLst/>
                <a:rect l="l" t="t" r="r" b="b"/>
                <a:pathLst>
                  <a:path w="11429" h="12064">
                    <a:moveTo>
                      <a:pt x="6159" y="0"/>
                    </a:moveTo>
                    <a:lnTo>
                      <a:pt x="0" y="10731"/>
                    </a:lnTo>
                    <a:lnTo>
                      <a:pt x="8902" y="11772"/>
                    </a:lnTo>
                    <a:lnTo>
                      <a:pt x="7188" y="5994"/>
                    </a:lnTo>
                    <a:lnTo>
                      <a:pt x="11049" y="1308"/>
                    </a:lnTo>
                    <a:lnTo>
                      <a:pt x="6159" y="0"/>
                    </a:lnTo>
                    <a:close/>
                  </a:path>
                </a:pathLst>
              </a:custGeom>
              <a:solidFill>
                <a:srgbClr val="2838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object 52"/>
              <p:cNvSpPr/>
              <p:nvPr/>
            </p:nvSpPr>
            <p:spPr>
              <a:xfrm>
                <a:off x="9678531" y="6008715"/>
                <a:ext cx="11430" cy="12065"/>
              </a:xfrm>
              <a:custGeom>
                <a:avLst/>
                <a:gdLst/>
                <a:ahLst/>
                <a:cxnLst/>
                <a:rect l="l" t="t" r="r" b="b"/>
                <a:pathLst>
                  <a:path w="11429" h="12064">
                    <a:moveTo>
                      <a:pt x="11049" y="1308"/>
                    </a:moveTo>
                    <a:lnTo>
                      <a:pt x="7188" y="5994"/>
                    </a:lnTo>
                    <a:lnTo>
                      <a:pt x="8890" y="11772"/>
                    </a:lnTo>
                    <a:lnTo>
                      <a:pt x="0" y="10731"/>
                    </a:lnTo>
                    <a:lnTo>
                      <a:pt x="6159" y="0"/>
                    </a:lnTo>
                    <a:lnTo>
                      <a:pt x="11049" y="1308"/>
                    </a:lnTo>
                    <a:close/>
                  </a:path>
                  <a:path w="11429" h="12064">
                    <a:moveTo>
                      <a:pt x="11049" y="1308"/>
                    </a:moveTo>
                    <a:lnTo>
                      <a:pt x="7188" y="5994"/>
                    </a:lnTo>
                    <a:lnTo>
                      <a:pt x="8890" y="11772"/>
                    </a:lnTo>
                    <a:lnTo>
                      <a:pt x="0" y="10731"/>
                    </a:lnTo>
                    <a:lnTo>
                      <a:pt x="6159" y="0"/>
                    </a:lnTo>
                    <a:lnTo>
                      <a:pt x="11049" y="1308"/>
                    </a:lnTo>
                    <a:close/>
                  </a:path>
                </a:pathLst>
              </a:custGeom>
              <a:ln w="3314">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object 53"/>
              <p:cNvSpPr/>
              <p:nvPr/>
            </p:nvSpPr>
            <p:spPr>
              <a:xfrm>
                <a:off x="9764488" y="6079618"/>
                <a:ext cx="5715" cy="3810"/>
              </a:xfrm>
              <a:custGeom>
                <a:avLst/>
                <a:gdLst/>
                <a:ahLst/>
                <a:cxnLst/>
                <a:rect l="l" t="t" r="r" b="b"/>
                <a:pathLst>
                  <a:path w="5715" h="3810">
                    <a:moveTo>
                      <a:pt x="5588" y="0"/>
                    </a:moveTo>
                    <a:lnTo>
                      <a:pt x="0" y="1397"/>
                    </a:lnTo>
                    <a:lnTo>
                      <a:pt x="4419" y="3200"/>
                    </a:lnTo>
                    <a:lnTo>
                      <a:pt x="558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object 54"/>
              <p:cNvSpPr/>
              <p:nvPr/>
            </p:nvSpPr>
            <p:spPr>
              <a:xfrm>
                <a:off x="9764488" y="6079618"/>
                <a:ext cx="5715" cy="3810"/>
              </a:xfrm>
              <a:custGeom>
                <a:avLst/>
                <a:gdLst/>
                <a:ahLst/>
                <a:cxnLst/>
                <a:rect l="l" t="t" r="r" b="b"/>
                <a:pathLst>
                  <a:path w="5715" h="3810">
                    <a:moveTo>
                      <a:pt x="5588" y="0"/>
                    </a:moveTo>
                    <a:lnTo>
                      <a:pt x="4406" y="3200"/>
                    </a:lnTo>
                    <a:lnTo>
                      <a:pt x="0" y="1397"/>
                    </a:lnTo>
                    <a:lnTo>
                      <a:pt x="5588" y="0"/>
                    </a:lnTo>
                    <a:close/>
                  </a:path>
                  <a:path w="5715" h="3810">
                    <a:moveTo>
                      <a:pt x="5588" y="0"/>
                    </a:moveTo>
                    <a:lnTo>
                      <a:pt x="4406" y="3200"/>
                    </a:lnTo>
                    <a:lnTo>
                      <a:pt x="0" y="1397"/>
                    </a:lnTo>
                    <a:lnTo>
                      <a:pt x="5588" y="0"/>
                    </a:lnTo>
                    <a:close/>
                  </a:path>
                </a:pathLst>
              </a:custGeom>
              <a:ln w="3314">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object 55"/>
              <p:cNvSpPr/>
              <p:nvPr/>
            </p:nvSpPr>
            <p:spPr>
              <a:xfrm>
                <a:off x="7121941" y="6099407"/>
                <a:ext cx="15240" cy="7620"/>
              </a:xfrm>
              <a:custGeom>
                <a:avLst/>
                <a:gdLst/>
                <a:ahLst/>
                <a:cxnLst/>
                <a:rect l="l" t="t" r="r" b="b"/>
                <a:pathLst>
                  <a:path w="15240" h="7620">
                    <a:moveTo>
                      <a:pt x="0" y="0"/>
                    </a:moveTo>
                    <a:lnTo>
                      <a:pt x="6604" y="7353"/>
                    </a:lnTo>
                    <a:lnTo>
                      <a:pt x="15176" y="4749"/>
                    </a:lnTo>
                    <a:lnTo>
                      <a:pt x="0" y="0"/>
                    </a:lnTo>
                    <a:close/>
                  </a:path>
                </a:pathLst>
              </a:custGeom>
              <a:solidFill>
                <a:srgbClr val="29306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object 56"/>
              <p:cNvSpPr/>
              <p:nvPr/>
            </p:nvSpPr>
            <p:spPr>
              <a:xfrm>
                <a:off x="7121941" y="6099407"/>
                <a:ext cx="15240" cy="7620"/>
              </a:xfrm>
              <a:custGeom>
                <a:avLst/>
                <a:gdLst/>
                <a:ahLst/>
                <a:cxnLst/>
                <a:rect l="l" t="t" r="r" b="b"/>
                <a:pathLst>
                  <a:path w="15240" h="7620">
                    <a:moveTo>
                      <a:pt x="15176" y="4749"/>
                    </a:moveTo>
                    <a:lnTo>
                      <a:pt x="6604" y="7353"/>
                    </a:lnTo>
                    <a:lnTo>
                      <a:pt x="0" y="0"/>
                    </a:lnTo>
                    <a:lnTo>
                      <a:pt x="15176" y="4749"/>
                    </a:lnTo>
                    <a:close/>
                  </a:path>
                  <a:path w="15240" h="7620">
                    <a:moveTo>
                      <a:pt x="15176" y="4749"/>
                    </a:moveTo>
                    <a:lnTo>
                      <a:pt x="6604" y="7353"/>
                    </a:lnTo>
                    <a:lnTo>
                      <a:pt x="0" y="0"/>
                    </a:lnTo>
                    <a:lnTo>
                      <a:pt x="15176" y="4749"/>
                    </a:lnTo>
                    <a:close/>
                  </a:path>
                </a:pathLst>
              </a:custGeom>
              <a:ln w="3314">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7" name="object 57"/>
              <p:cNvPicPr/>
              <p:nvPr/>
            </p:nvPicPr>
            <p:blipFill>
              <a:blip r:embed="rId8" cstate="print"/>
              <a:stretch>
                <a:fillRect/>
              </a:stretch>
            </p:blipFill>
            <p:spPr>
              <a:xfrm>
                <a:off x="459130" y="1336991"/>
                <a:ext cx="9522578" cy="4876191"/>
              </a:xfrm>
              <a:prstGeom prst="rect">
                <a:avLst/>
              </a:prstGeom>
            </p:spPr>
          </p:pic>
          <p:pic>
            <p:nvPicPr>
              <p:cNvPr id="58" name="object 58"/>
              <p:cNvPicPr/>
              <p:nvPr/>
            </p:nvPicPr>
            <p:blipFill>
              <a:blip r:embed="rId9" cstate="print"/>
              <a:stretch>
                <a:fillRect/>
              </a:stretch>
            </p:blipFill>
            <p:spPr>
              <a:xfrm>
                <a:off x="1202072" y="1371768"/>
                <a:ext cx="2456586" cy="1890610"/>
              </a:xfrm>
              <a:prstGeom prst="rect">
                <a:avLst/>
              </a:prstGeom>
            </p:spPr>
          </p:pic>
          <p:pic>
            <p:nvPicPr>
              <p:cNvPr id="59" name="object 59"/>
              <p:cNvPicPr/>
              <p:nvPr/>
            </p:nvPicPr>
            <p:blipFill>
              <a:blip r:embed="rId10" cstate="print"/>
              <a:stretch>
                <a:fillRect/>
              </a:stretch>
            </p:blipFill>
            <p:spPr>
              <a:xfrm>
                <a:off x="5851466" y="1462924"/>
                <a:ext cx="4533557" cy="1944999"/>
              </a:xfrm>
              <a:prstGeom prst="rect">
                <a:avLst/>
              </a:prstGeom>
            </p:spPr>
          </p:pic>
          <p:sp>
            <p:nvSpPr>
              <p:cNvPr id="60" name="object 60"/>
              <p:cNvSpPr/>
              <p:nvPr/>
            </p:nvSpPr>
            <p:spPr>
              <a:xfrm>
                <a:off x="4878306" y="2776574"/>
                <a:ext cx="75565" cy="52705"/>
              </a:xfrm>
              <a:custGeom>
                <a:avLst/>
                <a:gdLst/>
                <a:ahLst/>
                <a:cxnLst/>
                <a:rect l="l" t="t" r="r" b="b"/>
                <a:pathLst>
                  <a:path w="75564" h="52705">
                    <a:moveTo>
                      <a:pt x="66514" y="44983"/>
                    </a:moveTo>
                    <a:lnTo>
                      <a:pt x="50800" y="44983"/>
                    </a:lnTo>
                    <a:lnTo>
                      <a:pt x="55880" y="52704"/>
                    </a:lnTo>
                    <a:lnTo>
                      <a:pt x="66514" y="44983"/>
                    </a:lnTo>
                    <a:close/>
                  </a:path>
                  <a:path w="75564" h="52705">
                    <a:moveTo>
                      <a:pt x="74567" y="35813"/>
                    </a:moveTo>
                    <a:lnTo>
                      <a:pt x="23850" y="35813"/>
                    </a:lnTo>
                    <a:lnTo>
                      <a:pt x="34201" y="36550"/>
                    </a:lnTo>
                    <a:lnTo>
                      <a:pt x="35445" y="37604"/>
                    </a:lnTo>
                    <a:lnTo>
                      <a:pt x="41376" y="46799"/>
                    </a:lnTo>
                    <a:lnTo>
                      <a:pt x="50800" y="44983"/>
                    </a:lnTo>
                    <a:lnTo>
                      <a:pt x="66514" y="44983"/>
                    </a:lnTo>
                    <a:lnTo>
                      <a:pt x="73126" y="40182"/>
                    </a:lnTo>
                    <a:lnTo>
                      <a:pt x="74567" y="35813"/>
                    </a:lnTo>
                    <a:close/>
                  </a:path>
                  <a:path w="75564" h="52705">
                    <a:moveTo>
                      <a:pt x="42570" y="0"/>
                    </a:moveTo>
                    <a:lnTo>
                      <a:pt x="36144" y="1854"/>
                    </a:lnTo>
                    <a:lnTo>
                      <a:pt x="33705" y="2451"/>
                    </a:lnTo>
                    <a:lnTo>
                      <a:pt x="22402" y="10655"/>
                    </a:lnTo>
                    <a:lnTo>
                      <a:pt x="15595" y="23380"/>
                    </a:lnTo>
                    <a:lnTo>
                      <a:pt x="9182" y="24295"/>
                    </a:lnTo>
                    <a:lnTo>
                      <a:pt x="13550" y="27393"/>
                    </a:lnTo>
                    <a:lnTo>
                      <a:pt x="0" y="32969"/>
                    </a:lnTo>
                    <a:lnTo>
                      <a:pt x="4191" y="37871"/>
                    </a:lnTo>
                    <a:lnTo>
                      <a:pt x="20243" y="43967"/>
                    </a:lnTo>
                    <a:lnTo>
                      <a:pt x="22529" y="37553"/>
                    </a:lnTo>
                    <a:lnTo>
                      <a:pt x="23583" y="36144"/>
                    </a:lnTo>
                    <a:lnTo>
                      <a:pt x="23850" y="35813"/>
                    </a:lnTo>
                    <a:lnTo>
                      <a:pt x="74567" y="35813"/>
                    </a:lnTo>
                    <a:lnTo>
                      <a:pt x="75107" y="34175"/>
                    </a:lnTo>
                    <a:lnTo>
                      <a:pt x="72186" y="22161"/>
                    </a:lnTo>
                    <a:lnTo>
                      <a:pt x="69100" y="21462"/>
                    </a:lnTo>
                    <a:lnTo>
                      <a:pt x="68922" y="17945"/>
                    </a:lnTo>
                    <a:lnTo>
                      <a:pt x="57150" y="1206"/>
                    </a:lnTo>
                    <a:lnTo>
                      <a:pt x="4257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bject 61"/>
              <p:cNvSpPr/>
              <p:nvPr/>
            </p:nvSpPr>
            <p:spPr>
              <a:xfrm>
                <a:off x="4878306" y="2776574"/>
                <a:ext cx="75565" cy="52705"/>
              </a:xfrm>
              <a:custGeom>
                <a:avLst/>
                <a:gdLst/>
                <a:ahLst/>
                <a:cxnLst/>
                <a:rect l="l" t="t" r="r" b="b"/>
                <a:pathLst>
                  <a:path w="75564" h="52705">
                    <a:moveTo>
                      <a:pt x="13550" y="27393"/>
                    </a:moveTo>
                    <a:lnTo>
                      <a:pt x="9182" y="24295"/>
                    </a:lnTo>
                    <a:lnTo>
                      <a:pt x="15595" y="23380"/>
                    </a:lnTo>
                    <a:lnTo>
                      <a:pt x="22402" y="10655"/>
                    </a:lnTo>
                    <a:lnTo>
                      <a:pt x="33705" y="2451"/>
                    </a:lnTo>
                    <a:lnTo>
                      <a:pt x="34937" y="2158"/>
                    </a:lnTo>
                    <a:lnTo>
                      <a:pt x="36144" y="1854"/>
                    </a:lnTo>
                    <a:lnTo>
                      <a:pt x="42570" y="0"/>
                    </a:lnTo>
                    <a:lnTo>
                      <a:pt x="57150" y="1206"/>
                    </a:lnTo>
                    <a:lnTo>
                      <a:pt x="68922" y="17945"/>
                    </a:lnTo>
                    <a:lnTo>
                      <a:pt x="69100" y="21462"/>
                    </a:lnTo>
                    <a:lnTo>
                      <a:pt x="72186" y="22161"/>
                    </a:lnTo>
                    <a:lnTo>
                      <a:pt x="75107" y="34175"/>
                    </a:lnTo>
                    <a:lnTo>
                      <a:pt x="73126" y="40182"/>
                    </a:lnTo>
                    <a:lnTo>
                      <a:pt x="55880" y="52704"/>
                    </a:lnTo>
                    <a:lnTo>
                      <a:pt x="50800" y="44983"/>
                    </a:lnTo>
                    <a:lnTo>
                      <a:pt x="41376" y="46799"/>
                    </a:lnTo>
                    <a:lnTo>
                      <a:pt x="35445" y="37604"/>
                    </a:lnTo>
                    <a:lnTo>
                      <a:pt x="34937" y="37185"/>
                    </a:lnTo>
                    <a:lnTo>
                      <a:pt x="34201" y="36550"/>
                    </a:lnTo>
                    <a:lnTo>
                      <a:pt x="23850" y="35813"/>
                    </a:lnTo>
                    <a:lnTo>
                      <a:pt x="23583" y="36144"/>
                    </a:lnTo>
                    <a:lnTo>
                      <a:pt x="22529" y="37553"/>
                    </a:lnTo>
                    <a:lnTo>
                      <a:pt x="20243" y="43967"/>
                    </a:lnTo>
                    <a:lnTo>
                      <a:pt x="4191" y="37871"/>
                    </a:lnTo>
                    <a:lnTo>
                      <a:pt x="0" y="32969"/>
                    </a:lnTo>
                    <a:lnTo>
                      <a:pt x="13550" y="27393"/>
                    </a:lnTo>
                  </a:path>
                </a:pathLst>
              </a:custGeom>
              <a:ln w="3175">
                <a:solidFill>
                  <a:srgbClr val="DEE9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object 62"/>
              <p:cNvSpPr/>
              <p:nvPr/>
            </p:nvSpPr>
            <p:spPr>
              <a:xfrm>
                <a:off x="460391" y="5150611"/>
                <a:ext cx="261620" cy="436880"/>
              </a:xfrm>
              <a:custGeom>
                <a:avLst/>
                <a:gdLst/>
                <a:ahLst/>
                <a:cxnLst/>
                <a:rect l="l" t="t" r="r" b="b"/>
                <a:pathLst>
                  <a:path w="261620" h="436879">
                    <a:moveTo>
                      <a:pt x="111868" y="0"/>
                    </a:moveTo>
                    <a:lnTo>
                      <a:pt x="67410" y="14906"/>
                    </a:lnTo>
                    <a:lnTo>
                      <a:pt x="32171" y="42965"/>
                    </a:lnTo>
                    <a:lnTo>
                      <a:pt x="8821" y="81190"/>
                    </a:lnTo>
                    <a:lnTo>
                      <a:pt x="214" y="125656"/>
                    </a:lnTo>
                    <a:lnTo>
                      <a:pt x="135" y="128490"/>
                    </a:lnTo>
                    <a:lnTo>
                      <a:pt x="853" y="141747"/>
                    </a:lnTo>
                    <a:lnTo>
                      <a:pt x="12097" y="185585"/>
                    </a:lnTo>
                    <a:lnTo>
                      <a:pt x="35157" y="238888"/>
                    </a:lnTo>
                    <a:lnTo>
                      <a:pt x="63303" y="289763"/>
                    </a:lnTo>
                    <a:lnTo>
                      <a:pt x="82569" y="321271"/>
                    </a:lnTo>
                    <a:lnTo>
                      <a:pt x="81337" y="321691"/>
                    </a:lnTo>
                    <a:lnTo>
                      <a:pt x="80372" y="322097"/>
                    </a:lnTo>
                    <a:lnTo>
                      <a:pt x="71851" y="324192"/>
                    </a:lnTo>
                    <a:lnTo>
                      <a:pt x="64205" y="325704"/>
                    </a:lnTo>
                    <a:lnTo>
                      <a:pt x="56788" y="327913"/>
                    </a:lnTo>
                    <a:lnTo>
                      <a:pt x="13456" y="350456"/>
                    </a:lnTo>
                    <a:lnTo>
                      <a:pt x="0" y="377205"/>
                    </a:lnTo>
                    <a:lnTo>
                      <a:pt x="3403" y="390840"/>
                    </a:lnTo>
                    <a:lnTo>
                      <a:pt x="39206" y="419878"/>
                    </a:lnTo>
                    <a:lnTo>
                      <a:pt x="98343" y="434770"/>
                    </a:lnTo>
                    <a:lnTo>
                      <a:pt x="123674" y="436386"/>
                    </a:lnTo>
                    <a:lnTo>
                      <a:pt x="149257" y="435851"/>
                    </a:lnTo>
                    <a:lnTo>
                      <a:pt x="167285" y="434247"/>
                    </a:lnTo>
                    <a:lnTo>
                      <a:pt x="185057" y="431382"/>
                    </a:lnTo>
                    <a:lnTo>
                      <a:pt x="202512" y="427034"/>
                    </a:lnTo>
                    <a:lnTo>
                      <a:pt x="210562" y="424180"/>
                    </a:lnTo>
                    <a:lnTo>
                      <a:pt x="130677" y="424180"/>
                    </a:lnTo>
                    <a:lnTo>
                      <a:pt x="108885" y="423228"/>
                    </a:lnTo>
                    <a:lnTo>
                      <a:pt x="66281" y="416148"/>
                    </a:lnTo>
                    <a:lnTo>
                      <a:pt x="25771" y="397944"/>
                    </a:lnTo>
                    <a:lnTo>
                      <a:pt x="12672" y="376820"/>
                    </a:lnTo>
                    <a:lnTo>
                      <a:pt x="14547" y="369112"/>
                    </a:lnTo>
                    <a:lnTo>
                      <a:pt x="45998" y="344905"/>
                    </a:lnTo>
                    <a:lnTo>
                      <a:pt x="73988" y="336703"/>
                    </a:lnTo>
                    <a:lnTo>
                      <a:pt x="86659" y="333654"/>
                    </a:lnTo>
                    <a:lnTo>
                      <a:pt x="89529" y="332905"/>
                    </a:lnTo>
                    <a:lnTo>
                      <a:pt x="105714" y="332905"/>
                    </a:lnTo>
                    <a:lnTo>
                      <a:pt x="92211" y="312415"/>
                    </a:lnTo>
                    <a:lnTo>
                      <a:pt x="71973" y="279553"/>
                    </a:lnTo>
                    <a:lnTo>
                      <a:pt x="53147" y="245894"/>
                    </a:lnTo>
                    <a:lnTo>
                      <a:pt x="36113" y="211226"/>
                    </a:lnTo>
                    <a:lnTo>
                      <a:pt x="17830" y="162439"/>
                    </a:lnTo>
                    <a:lnTo>
                      <a:pt x="13826" y="111046"/>
                    </a:lnTo>
                    <a:lnTo>
                      <a:pt x="22136" y="80449"/>
                    </a:lnTo>
                    <a:lnTo>
                      <a:pt x="39267" y="53779"/>
                    </a:lnTo>
                    <a:lnTo>
                      <a:pt x="65132" y="31241"/>
                    </a:lnTo>
                    <a:lnTo>
                      <a:pt x="102828" y="14409"/>
                    </a:lnTo>
                    <a:lnTo>
                      <a:pt x="141820" y="11601"/>
                    </a:lnTo>
                    <a:lnTo>
                      <a:pt x="182171" y="11601"/>
                    </a:lnTo>
                    <a:lnTo>
                      <a:pt x="163336" y="2650"/>
                    </a:lnTo>
                    <a:lnTo>
                      <a:pt x="111868" y="0"/>
                    </a:lnTo>
                    <a:close/>
                  </a:path>
                  <a:path w="261620" h="436879">
                    <a:moveTo>
                      <a:pt x="218973" y="332994"/>
                    </a:moveTo>
                    <a:lnTo>
                      <a:pt x="172447" y="332994"/>
                    </a:lnTo>
                    <a:lnTo>
                      <a:pt x="177388" y="334009"/>
                    </a:lnTo>
                    <a:lnTo>
                      <a:pt x="189788" y="336727"/>
                    </a:lnTo>
                    <a:lnTo>
                      <a:pt x="231058" y="353034"/>
                    </a:lnTo>
                    <a:lnTo>
                      <a:pt x="249125" y="376820"/>
                    </a:lnTo>
                    <a:lnTo>
                      <a:pt x="247504" y="384316"/>
                    </a:lnTo>
                    <a:lnTo>
                      <a:pt x="206177" y="412967"/>
                    </a:lnTo>
                    <a:lnTo>
                      <a:pt x="157626" y="422681"/>
                    </a:lnTo>
                    <a:lnTo>
                      <a:pt x="130677" y="424180"/>
                    </a:lnTo>
                    <a:lnTo>
                      <a:pt x="210562" y="424180"/>
                    </a:lnTo>
                    <a:lnTo>
                      <a:pt x="245982" y="405604"/>
                    </a:lnTo>
                    <a:lnTo>
                      <a:pt x="261544" y="377205"/>
                    </a:lnTo>
                    <a:lnTo>
                      <a:pt x="259520" y="366474"/>
                    </a:lnTo>
                    <a:lnTo>
                      <a:pt x="225081" y="335500"/>
                    </a:lnTo>
                    <a:lnTo>
                      <a:pt x="218973" y="332994"/>
                    </a:lnTo>
                    <a:close/>
                  </a:path>
                  <a:path w="261620" h="436879">
                    <a:moveTo>
                      <a:pt x="105714" y="332905"/>
                    </a:moveTo>
                    <a:lnTo>
                      <a:pt x="89529" y="332905"/>
                    </a:lnTo>
                    <a:lnTo>
                      <a:pt x="90977" y="333908"/>
                    </a:lnTo>
                    <a:lnTo>
                      <a:pt x="101497" y="349204"/>
                    </a:lnTo>
                    <a:lnTo>
                      <a:pt x="115512" y="369354"/>
                    </a:lnTo>
                    <a:lnTo>
                      <a:pt x="128708" y="388162"/>
                    </a:lnTo>
                    <a:lnTo>
                      <a:pt x="132938" y="388124"/>
                    </a:lnTo>
                    <a:lnTo>
                      <a:pt x="146164" y="369354"/>
                    </a:lnTo>
                    <a:lnTo>
                      <a:pt x="130652" y="369354"/>
                    </a:lnTo>
                    <a:lnTo>
                      <a:pt x="117637" y="350760"/>
                    </a:lnTo>
                    <a:lnTo>
                      <a:pt x="113481" y="344690"/>
                    </a:lnTo>
                    <a:lnTo>
                      <a:pt x="105714" y="332905"/>
                    </a:lnTo>
                    <a:close/>
                  </a:path>
                  <a:path w="261620" h="436879">
                    <a:moveTo>
                      <a:pt x="182171" y="11601"/>
                    </a:moveTo>
                    <a:lnTo>
                      <a:pt x="141820" y="11601"/>
                    </a:lnTo>
                    <a:lnTo>
                      <a:pt x="178964" y="21385"/>
                    </a:lnTo>
                    <a:lnTo>
                      <a:pt x="211114" y="42331"/>
                    </a:lnTo>
                    <a:lnTo>
                      <a:pt x="235123" y="73009"/>
                    </a:lnTo>
                    <a:lnTo>
                      <a:pt x="247847" y="111988"/>
                    </a:lnTo>
                    <a:lnTo>
                      <a:pt x="248835" y="128490"/>
                    </a:lnTo>
                    <a:lnTo>
                      <a:pt x="247409" y="144664"/>
                    </a:lnTo>
                    <a:lnTo>
                      <a:pt x="228856" y="203827"/>
                    </a:lnTo>
                    <a:lnTo>
                      <a:pt x="202869" y="256488"/>
                    </a:lnTo>
                    <a:lnTo>
                      <a:pt x="174568" y="303148"/>
                    </a:lnTo>
                    <a:lnTo>
                      <a:pt x="143142" y="350951"/>
                    </a:lnTo>
                    <a:lnTo>
                      <a:pt x="132518" y="367068"/>
                    </a:lnTo>
                    <a:lnTo>
                      <a:pt x="131820" y="367855"/>
                    </a:lnTo>
                    <a:lnTo>
                      <a:pt x="130652" y="369354"/>
                    </a:lnTo>
                    <a:lnTo>
                      <a:pt x="146164" y="369354"/>
                    </a:lnTo>
                    <a:lnTo>
                      <a:pt x="152704" y="360018"/>
                    </a:lnTo>
                    <a:lnTo>
                      <a:pt x="160212" y="349172"/>
                    </a:lnTo>
                    <a:lnTo>
                      <a:pt x="170174" y="334454"/>
                    </a:lnTo>
                    <a:lnTo>
                      <a:pt x="172447" y="332994"/>
                    </a:lnTo>
                    <a:lnTo>
                      <a:pt x="218973" y="332994"/>
                    </a:lnTo>
                    <a:lnTo>
                      <a:pt x="213631" y="330801"/>
                    </a:lnTo>
                    <a:lnTo>
                      <a:pt x="201746" y="326999"/>
                    </a:lnTo>
                    <a:lnTo>
                      <a:pt x="194342" y="324878"/>
                    </a:lnTo>
                    <a:lnTo>
                      <a:pt x="186786" y="323265"/>
                    </a:lnTo>
                    <a:lnTo>
                      <a:pt x="178988" y="321348"/>
                    </a:lnTo>
                    <a:lnTo>
                      <a:pt x="212828" y="264546"/>
                    </a:lnTo>
                    <a:lnTo>
                      <a:pt x="241615" y="206003"/>
                    </a:lnTo>
                    <a:lnTo>
                      <a:pt x="257457" y="158939"/>
                    </a:lnTo>
                    <a:lnTo>
                      <a:pt x="261435" y="125656"/>
                    </a:lnTo>
                    <a:lnTo>
                      <a:pt x="260179" y="108597"/>
                    </a:lnTo>
                    <a:lnTo>
                      <a:pt x="242622" y="60762"/>
                    </a:lnTo>
                    <a:lnTo>
                      <a:pt x="208631" y="24176"/>
                    </a:lnTo>
                    <a:lnTo>
                      <a:pt x="182171" y="11601"/>
                    </a:lnTo>
                    <a:close/>
                  </a:path>
                </a:pathLst>
              </a:custGeom>
              <a:solidFill>
                <a:srgbClr val="487C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object 63"/>
              <p:cNvSpPr/>
              <p:nvPr/>
            </p:nvSpPr>
            <p:spPr>
              <a:xfrm>
                <a:off x="460375" y="5150611"/>
                <a:ext cx="261620" cy="436880"/>
              </a:xfrm>
              <a:custGeom>
                <a:avLst/>
                <a:gdLst/>
                <a:ahLst/>
                <a:cxnLst/>
                <a:rect l="l" t="t" r="r" b="b"/>
                <a:pathLst>
                  <a:path w="261620" h="436879">
                    <a:moveTo>
                      <a:pt x="179004" y="321348"/>
                    </a:moveTo>
                    <a:lnTo>
                      <a:pt x="186802" y="323265"/>
                    </a:lnTo>
                    <a:lnTo>
                      <a:pt x="194359" y="324878"/>
                    </a:lnTo>
                    <a:lnTo>
                      <a:pt x="201763" y="326999"/>
                    </a:lnTo>
                    <a:lnTo>
                      <a:pt x="246060" y="348716"/>
                    </a:lnTo>
                    <a:lnTo>
                      <a:pt x="261561" y="377205"/>
                    </a:lnTo>
                    <a:lnTo>
                      <a:pt x="259461" y="387932"/>
                    </a:lnTo>
                    <a:lnTo>
                      <a:pt x="228986" y="416714"/>
                    </a:lnTo>
                    <a:lnTo>
                      <a:pt x="185073" y="431382"/>
                    </a:lnTo>
                    <a:lnTo>
                      <a:pt x="123690" y="436386"/>
                    </a:lnTo>
                    <a:lnTo>
                      <a:pt x="98359" y="434770"/>
                    </a:lnTo>
                    <a:lnTo>
                      <a:pt x="48702" y="423583"/>
                    </a:lnTo>
                    <a:lnTo>
                      <a:pt x="13587" y="403783"/>
                    </a:lnTo>
                    <a:lnTo>
                      <a:pt x="0" y="377139"/>
                    </a:lnTo>
                    <a:lnTo>
                      <a:pt x="3345" y="363428"/>
                    </a:lnTo>
                    <a:lnTo>
                      <a:pt x="33824" y="336727"/>
                    </a:lnTo>
                    <a:lnTo>
                      <a:pt x="71867" y="324192"/>
                    </a:lnTo>
                    <a:lnTo>
                      <a:pt x="79398" y="322338"/>
                    </a:lnTo>
                    <a:lnTo>
                      <a:pt x="80389" y="322097"/>
                    </a:lnTo>
                    <a:lnTo>
                      <a:pt x="81354" y="321691"/>
                    </a:lnTo>
                    <a:lnTo>
                      <a:pt x="82586" y="321271"/>
                    </a:lnTo>
                    <a:lnTo>
                      <a:pt x="77693" y="313325"/>
                    </a:lnTo>
                    <a:lnTo>
                      <a:pt x="72839" y="305455"/>
                    </a:lnTo>
                    <a:lnTo>
                      <a:pt x="68041" y="297617"/>
                    </a:lnTo>
                    <a:lnTo>
                      <a:pt x="48783" y="264550"/>
                    </a:lnTo>
                    <a:lnTo>
                      <a:pt x="22836" y="212619"/>
                    </a:lnTo>
                    <a:lnTo>
                      <a:pt x="7321" y="171188"/>
                    </a:lnTo>
                    <a:lnTo>
                      <a:pt x="49" y="126593"/>
                    </a:lnTo>
                    <a:lnTo>
                      <a:pt x="8838" y="81190"/>
                    </a:lnTo>
                    <a:lnTo>
                      <a:pt x="32188" y="42965"/>
                    </a:lnTo>
                    <a:lnTo>
                      <a:pt x="67427" y="14906"/>
                    </a:lnTo>
                    <a:lnTo>
                      <a:pt x="111885" y="0"/>
                    </a:lnTo>
                    <a:lnTo>
                      <a:pt x="163353" y="2650"/>
                    </a:lnTo>
                    <a:lnTo>
                      <a:pt x="208648" y="24176"/>
                    </a:lnTo>
                    <a:lnTo>
                      <a:pt x="242639" y="60762"/>
                    </a:lnTo>
                    <a:lnTo>
                      <a:pt x="260196" y="108597"/>
                    </a:lnTo>
                    <a:lnTo>
                      <a:pt x="261452" y="125656"/>
                    </a:lnTo>
                    <a:lnTo>
                      <a:pt x="260427" y="142414"/>
                    </a:lnTo>
                    <a:lnTo>
                      <a:pt x="241631" y="206003"/>
                    </a:lnTo>
                    <a:lnTo>
                      <a:pt x="212844" y="264546"/>
                    </a:lnTo>
                    <a:lnTo>
                      <a:pt x="192202" y="299956"/>
                    </a:lnTo>
                    <a:lnTo>
                      <a:pt x="183455" y="314136"/>
                    </a:lnTo>
                    <a:lnTo>
                      <a:pt x="179004" y="321348"/>
                    </a:lnTo>
                    <a:close/>
                  </a:path>
                  <a:path w="261620" h="436879">
                    <a:moveTo>
                      <a:pt x="130668" y="369354"/>
                    </a:moveTo>
                    <a:lnTo>
                      <a:pt x="131837" y="367855"/>
                    </a:lnTo>
                    <a:lnTo>
                      <a:pt x="132535" y="367068"/>
                    </a:lnTo>
                    <a:lnTo>
                      <a:pt x="133094" y="366204"/>
                    </a:lnTo>
                    <a:lnTo>
                      <a:pt x="146951" y="345198"/>
                    </a:lnTo>
                    <a:lnTo>
                      <a:pt x="160847" y="324219"/>
                    </a:lnTo>
                    <a:lnTo>
                      <a:pt x="174585" y="303148"/>
                    </a:lnTo>
                    <a:lnTo>
                      <a:pt x="202886" y="256488"/>
                    </a:lnTo>
                    <a:lnTo>
                      <a:pt x="228872" y="203827"/>
                    </a:lnTo>
                    <a:lnTo>
                      <a:pt x="244085" y="160578"/>
                    </a:lnTo>
                    <a:lnTo>
                      <a:pt x="248852" y="128490"/>
                    </a:lnTo>
                    <a:lnTo>
                      <a:pt x="247864" y="111988"/>
                    </a:lnTo>
                    <a:lnTo>
                      <a:pt x="235140" y="73009"/>
                    </a:lnTo>
                    <a:lnTo>
                      <a:pt x="211130" y="42331"/>
                    </a:lnTo>
                    <a:lnTo>
                      <a:pt x="178981" y="21385"/>
                    </a:lnTo>
                    <a:lnTo>
                      <a:pt x="141837" y="11601"/>
                    </a:lnTo>
                    <a:lnTo>
                      <a:pt x="102844" y="14409"/>
                    </a:lnTo>
                    <a:lnTo>
                      <a:pt x="65149" y="31241"/>
                    </a:lnTo>
                    <a:lnTo>
                      <a:pt x="39284" y="53779"/>
                    </a:lnTo>
                    <a:lnTo>
                      <a:pt x="22153" y="80449"/>
                    </a:lnTo>
                    <a:lnTo>
                      <a:pt x="13843" y="111046"/>
                    </a:lnTo>
                    <a:lnTo>
                      <a:pt x="14438" y="145364"/>
                    </a:lnTo>
                    <a:lnTo>
                      <a:pt x="29141" y="195257"/>
                    </a:lnTo>
                    <a:lnTo>
                      <a:pt x="53163" y="245894"/>
                    </a:lnTo>
                    <a:lnTo>
                      <a:pt x="71989" y="279553"/>
                    </a:lnTo>
                    <a:lnTo>
                      <a:pt x="92227" y="312415"/>
                    </a:lnTo>
                    <a:lnTo>
                      <a:pt x="113498" y="344690"/>
                    </a:lnTo>
                    <a:lnTo>
                      <a:pt x="126233" y="363019"/>
                    </a:lnTo>
                    <a:lnTo>
                      <a:pt x="130668" y="369354"/>
                    </a:lnTo>
                    <a:close/>
                  </a:path>
                </a:pathLst>
              </a:custGeom>
              <a:ln w="635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4" name="object 64"/>
              <p:cNvPicPr/>
              <p:nvPr/>
            </p:nvPicPr>
            <p:blipFill>
              <a:blip r:embed="rId11" cstate="print"/>
              <a:stretch>
                <a:fillRect/>
              </a:stretch>
            </p:blipFill>
            <p:spPr>
              <a:xfrm>
                <a:off x="469847" y="5480342"/>
                <a:ext cx="242844" cy="97624"/>
              </a:xfrm>
              <a:prstGeom prst="rect">
                <a:avLst/>
              </a:prstGeom>
            </p:spPr>
          </p:pic>
          <p:pic>
            <p:nvPicPr>
              <p:cNvPr id="65" name="object 65"/>
              <p:cNvPicPr/>
              <p:nvPr/>
            </p:nvPicPr>
            <p:blipFill>
              <a:blip r:embed="rId12" cstate="print"/>
              <a:stretch>
                <a:fillRect/>
              </a:stretch>
            </p:blipFill>
            <p:spPr>
              <a:xfrm>
                <a:off x="499252" y="5189863"/>
                <a:ext cx="183845" cy="181495"/>
              </a:xfrm>
              <a:prstGeom prst="rect">
                <a:avLst/>
              </a:prstGeom>
            </p:spPr>
          </p:pic>
        </p:grpSp>
        <p:sp>
          <p:nvSpPr>
            <p:cNvPr id="66" name="object 66"/>
            <p:cNvSpPr txBox="1"/>
            <p:nvPr/>
          </p:nvSpPr>
          <p:spPr>
            <a:xfrm>
              <a:off x="1979242" y="4601536"/>
              <a:ext cx="583304" cy="535939"/>
            </a:xfrm>
            <a:prstGeom prst="rect">
              <a:avLst/>
            </a:prstGeom>
          </p:spPr>
          <p:txBody>
            <a:bodyPr vert="horz" wrap="square" lIns="0" tIns="11516" rIns="0" bIns="0" rtlCol="0">
              <a:spAutoFit/>
            </a:bodyPr>
            <a:lstStyle/>
            <a:p>
              <a:pPr marL="11516" marR="0" lvl="0" indent="0" algn="l" defTabSz="914400" rtl="0" eaLnBrk="1" fontAlgn="auto" latinLnBrk="0" hangingPunct="1">
                <a:lnSpc>
                  <a:spcPts val="1011"/>
                </a:lnSpc>
                <a:spcBef>
                  <a:spcPts val="91"/>
                </a:spcBef>
                <a:spcAft>
                  <a:spcPts val="0"/>
                </a:spcAft>
                <a:buClrTx/>
                <a:buSzTx/>
                <a:buFontTx/>
                <a:buNone/>
                <a:tabLst/>
                <a:defRPr/>
              </a:pPr>
              <a:r>
                <a:rPr kumimoji="0" sz="907" b="0" i="0" u="none" strike="noStrike" kern="1200" cap="none" spc="-36" normalizeH="0" baseline="0" noProof="0">
                  <a:ln>
                    <a:noFill/>
                  </a:ln>
                  <a:solidFill>
                    <a:srgbClr val="25346A"/>
                  </a:solidFill>
                  <a:effectLst/>
                  <a:uLnTx/>
                  <a:uFillTx/>
                  <a:latin typeface="Verdana"/>
                  <a:ea typeface="+mn-ea"/>
                  <a:cs typeface="Verdana"/>
                </a:rPr>
                <a:t>more</a:t>
              </a:r>
              <a:r>
                <a:rPr kumimoji="0" sz="907" b="0" i="0" u="none" strike="noStrike" kern="1200" cap="none" spc="-68" normalizeH="0" baseline="0" noProof="0">
                  <a:ln>
                    <a:noFill/>
                  </a:ln>
                  <a:solidFill>
                    <a:srgbClr val="25346A"/>
                  </a:solidFill>
                  <a:effectLst/>
                  <a:uLnTx/>
                  <a:uFillTx/>
                  <a:latin typeface="Verdana"/>
                  <a:ea typeface="+mn-ea"/>
                  <a:cs typeface="Verdana"/>
                </a:rPr>
                <a:t> </a:t>
              </a:r>
              <a:r>
                <a:rPr kumimoji="0" sz="907" b="0" i="0" u="none" strike="noStrike" kern="1200" cap="none" spc="-23" normalizeH="0" baseline="0" noProof="0">
                  <a:ln>
                    <a:noFill/>
                  </a:ln>
                  <a:solidFill>
                    <a:srgbClr val="25346A"/>
                  </a:solidFill>
                  <a:effectLst/>
                  <a:uLnTx/>
                  <a:uFillTx/>
                  <a:latin typeface="Verdana"/>
                  <a:ea typeface="+mn-ea"/>
                  <a:cs typeface="Verdana"/>
                </a:rPr>
                <a:t>than</a:t>
              </a:r>
              <a:endParaRPr kumimoji="0" sz="907" b="0" i="0" u="none" strike="noStrike" kern="1200" cap="none" spc="0" normalizeH="0" baseline="0" noProof="0">
                <a:ln>
                  <a:noFill/>
                </a:ln>
                <a:solidFill>
                  <a:prstClr val="black"/>
                </a:solidFill>
                <a:effectLst/>
                <a:uLnTx/>
                <a:uFillTx/>
                <a:latin typeface="Verdana"/>
                <a:ea typeface="+mn-ea"/>
                <a:cs typeface="Verdana"/>
              </a:endParaRPr>
            </a:p>
            <a:p>
              <a:pPr marL="11516" marR="0" lvl="0" indent="0" algn="l" defTabSz="914400" rtl="0" eaLnBrk="1" fontAlgn="auto" latinLnBrk="0" hangingPunct="1">
                <a:lnSpc>
                  <a:spcPts val="2045"/>
                </a:lnSpc>
                <a:spcBef>
                  <a:spcPts val="0"/>
                </a:spcBef>
                <a:spcAft>
                  <a:spcPts val="0"/>
                </a:spcAft>
                <a:buClrTx/>
                <a:buSzTx/>
                <a:buFontTx/>
                <a:buNone/>
                <a:tabLst/>
                <a:defRPr/>
              </a:pPr>
              <a:r>
                <a:rPr kumimoji="0" sz="1768" b="0" i="0" u="none" strike="noStrike" kern="1200" cap="none" spc="23" normalizeH="0" baseline="0" noProof="0">
                  <a:ln>
                    <a:noFill/>
                  </a:ln>
                  <a:solidFill>
                    <a:srgbClr val="25346A"/>
                  </a:solidFill>
                  <a:effectLst/>
                  <a:uLnTx/>
                  <a:uFillTx/>
                  <a:latin typeface="Arial Black"/>
                  <a:ea typeface="+mn-ea"/>
                  <a:cs typeface="Arial Black"/>
                </a:rPr>
                <a:t>90</a:t>
              </a:r>
              <a:endParaRPr kumimoji="0" sz="1768" b="0" i="0" u="none" strike="noStrike" kern="1200" cap="none" spc="0" normalizeH="0" baseline="0" noProof="0">
                <a:ln>
                  <a:noFill/>
                </a:ln>
                <a:solidFill>
                  <a:prstClr val="black"/>
                </a:solidFill>
                <a:effectLst/>
                <a:uLnTx/>
                <a:uFillTx/>
                <a:latin typeface="Arial Black"/>
                <a:ea typeface="+mn-ea"/>
                <a:cs typeface="Arial Black"/>
              </a:endParaRPr>
            </a:p>
            <a:p>
              <a:pPr marL="11516" marR="0" lvl="0" indent="0" algn="l" defTabSz="914400" rtl="0" eaLnBrk="1" fontAlgn="auto" latinLnBrk="0" hangingPunct="1">
                <a:lnSpc>
                  <a:spcPct val="100000"/>
                </a:lnSpc>
                <a:spcBef>
                  <a:spcPts val="9"/>
                </a:spcBef>
                <a:spcAft>
                  <a:spcPts val="0"/>
                </a:spcAft>
                <a:buClrTx/>
                <a:buSzTx/>
                <a:buFontTx/>
                <a:buNone/>
                <a:tabLst/>
                <a:defRPr/>
              </a:pPr>
              <a:r>
                <a:rPr kumimoji="0" sz="907" b="0" i="0" u="none" strike="noStrike" kern="1200" cap="none" spc="-9" normalizeH="0" baseline="0" noProof="0">
                  <a:ln>
                    <a:noFill/>
                  </a:ln>
                  <a:solidFill>
                    <a:srgbClr val="25346A"/>
                  </a:solidFill>
                  <a:effectLst/>
                  <a:uLnTx/>
                  <a:uFillTx/>
                  <a:latin typeface="Verdana"/>
                  <a:ea typeface="+mn-ea"/>
                  <a:cs typeface="Verdana"/>
                </a:rPr>
                <a:t>facilities</a:t>
              </a:r>
              <a:endParaRPr kumimoji="0" sz="907" b="0" i="0" u="none" strike="noStrike" kern="1200" cap="none" spc="0" normalizeH="0" baseline="0" noProof="0">
                <a:ln>
                  <a:noFill/>
                </a:ln>
                <a:solidFill>
                  <a:prstClr val="black"/>
                </a:solidFill>
                <a:effectLst/>
                <a:uLnTx/>
                <a:uFillTx/>
                <a:latin typeface="Verdana"/>
                <a:ea typeface="+mn-ea"/>
                <a:cs typeface="Verdana"/>
              </a:endParaRPr>
            </a:p>
          </p:txBody>
        </p:sp>
        <p:grpSp>
          <p:nvGrpSpPr>
            <p:cNvPr id="67" name="object 67"/>
            <p:cNvGrpSpPr/>
            <p:nvPr/>
          </p:nvGrpSpPr>
          <p:grpSpPr>
            <a:xfrm>
              <a:off x="2581090" y="3865008"/>
              <a:ext cx="624763" cy="1175246"/>
              <a:chOff x="1470535" y="4262245"/>
              <a:chExt cx="688975" cy="1296035"/>
            </a:xfrm>
          </p:grpSpPr>
          <p:pic>
            <p:nvPicPr>
              <p:cNvPr id="68" name="object 68"/>
              <p:cNvPicPr/>
              <p:nvPr/>
            </p:nvPicPr>
            <p:blipFill>
              <a:blip r:embed="rId13" cstate="print"/>
              <a:stretch>
                <a:fillRect/>
              </a:stretch>
            </p:blipFill>
            <p:spPr>
              <a:xfrm>
                <a:off x="1777936" y="5191107"/>
                <a:ext cx="381472" cy="367004"/>
              </a:xfrm>
              <a:prstGeom prst="rect">
                <a:avLst/>
              </a:prstGeom>
            </p:spPr>
          </p:pic>
          <p:pic>
            <p:nvPicPr>
              <p:cNvPr id="69" name="object 69"/>
              <p:cNvPicPr/>
              <p:nvPr/>
            </p:nvPicPr>
            <p:blipFill>
              <a:blip r:embed="rId14" cstate="print"/>
              <a:stretch>
                <a:fillRect/>
              </a:stretch>
            </p:blipFill>
            <p:spPr>
              <a:xfrm>
                <a:off x="1470535" y="4262245"/>
                <a:ext cx="479247" cy="338797"/>
              </a:xfrm>
              <a:prstGeom prst="rect">
                <a:avLst/>
              </a:prstGeom>
            </p:spPr>
          </p:pic>
        </p:grpSp>
        <p:sp>
          <p:nvSpPr>
            <p:cNvPr id="70" name="object 70"/>
            <p:cNvSpPr txBox="1"/>
            <p:nvPr/>
          </p:nvSpPr>
          <p:spPr>
            <a:xfrm>
              <a:off x="3273741" y="4695353"/>
              <a:ext cx="552786" cy="423280"/>
            </a:xfrm>
            <a:prstGeom prst="rect">
              <a:avLst/>
            </a:prstGeom>
          </p:spPr>
          <p:txBody>
            <a:bodyPr vert="horz" wrap="square" lIns="0" tIns="11516" rIns="0" bIns="0" rtlCol="0">
              <a:spAutoFit/>
            </a:bodyPr>
            <a:lstStyle/>
            <a:p>
              <a:pPr marL="11516" marR="0" lvl="0" indent="0" algn="l" defTabSz="914400" rtl="0" eaLnBrk="1" fontAlgn="auto" latinLnBrk="0" hangingPunct="1">
                <a:lnSpc>
                  <a:spcPct val="100000"/>
                </a:lnSpc>
                <a:spcBef>
                  <a:spcPts val="91"/>
                </a:spcBef>
                <a:spcAft>
                  <a:spcPts val="0"/>
                </a:spcAft>
                <a:buClrTx/>
                <a:buSzTx/>
                <a:buFontTx/>
                <a:buNone/>
                <a:tabLst/>
                <a:defRPr/>
              </a:pPr>
              <a:r>
                <a:rPr kumimoji="0" sz="1768" b="0" i="0" u="none" strike="noStrike" kern="1200" cap="none" spc="-286" normalizeH="0" baseline="0" noProof="0">
                  <a:ln>
                    <a:noFill/>
                  </a:ln>
                  <a:solidFill>
                    <a:srgbClr val="25346A"/>
                  </a:solidFill>
                  <a:effectLst/>
                  <a:uLnTx/>
                  <a:uFillTx/>
                  <a:latin typeface="Arial Black"/>
                  <a:ea typeface="+mn-ea"/>
                  <a:cs typeface="Arial Black"/>
                </a:rPr>
                <a:t>21</a:t>
              </a:r>
              <a:endParaRPr kumimoji="0" sz="1768" b="0" i="0" u="none" strike="noStrike" kern="1200" cap="none" spc="0" normalizeH="0" baseline="0" noProof="0">
                <a:ln>
                  <a:noFill/>
                </a:ln>
                <a:solidFill>
                  <a:prstClr val="black"/>
                </a:solidFill>
                <a:effectLst/>
                <a:uLnTx/>
                <a:uFillTx/>
                <a:latin typeface="Arial Black"/>
                <a:ea typeface="+mn-ea"/>
                <a:cs typeface="Arial Black"/>
              </a:endParaRPr>
            </a:p>
            <a:p>
              <a:pPr marL="11516" marR="0" lvl="0" indent="0" algn="l" defTabSz="914400" rtl="0" eaLnBrk="1" fontAlgn="auto" latinLnBrk="0" hangingPunct="1">
                <a:lnSpc>
                  <a:spcPct val="100000"/>
                </a:lnSpc>
                <a:spcBef>
                  <a:spcPts val="9"/>
                </a:spcBef>
                <a:spcAft>
                  <a:spcPts val="0"/>
                </a:spcAft>
                <a:buClrTx/>
                <a:buSzTx/>
                <a:buFontTx/>
                <a:buNone/>
                <a:tabLst/>
                <a:defRPr/>
              </a:pPr>
              <a:r>
                <a:rPr kumimoji="0" sz="907" b="0" i="0" u="none" strike="noStrike" kern="1200" cap="none" spc="-9" normalizeH="0" baseline="0" noProof="0">
                  <a:ln>
                    <a:noFill/>
                  </a:ln>
                  <a:solidFill>
                    <a:srgbClr val="25346A"/>
                  </a:solidFill>
                  <a:effectLst/>
                  <a:uLnTx/>
                  <a:uFillTx/>
                  <a:latin typeface="Verdana"/>
                  <a:ea typeface="+mn-ea"/>
                  <a:cs typeface="Verdana"/>
                </a:rPr>
                <a:t>countries</a:t>
              </a:r>
              <a:endParaRPr kumimoji="0" sz="907" b="0" i="0" u="none" strike="noStrike" kern="1200" cap="none" spc="0" normalizeH="0" baseline="0" noProof="0">
                <a:ln>
                  <a:noFill/>
                </a:ln>
                <a:solidFill>
                  <a:prstClr val="black"/>
                </a:solidFill>
                <a:effectLst/>
                <a:uLnTx/>
                <a:uFillTx/>
                <a:latin typeface="Verdana"/>
                <a:ea typeface="+mn-ea"/>
                <a:cs typeface="Verdana"/>
              </a:endParaRPr>
            </a:p>
          </p:txBody>
        </p:sp>
        <p:sp>
          <p:nvSpPr>
            <p:cNvPr id="71" name="object 71"/>
            <p:cNvSpPr txBox="1"/>
            <p:nvPr/>
          </p:nvSpPr>
          <p:spPr>
            <a:xfrm>
              <a:off x="1650681" y="3312163"/>
              <a:ext cx="1269680" cy="992967"/>
            </a:xfrm>
            <a:prstGeom prst="rect">
              <a:avLst/>
            </a:prstGeom>
          </p:spPr>
          <p:txBody>
            <a:bodyPr vert="horz" wrap="square" lIns="0" tIns="20729" rIns="0" bIns="0" rtlCol="0">
              <a:spAutoFit/>
            </a:bodyPr>
            <a:lstStyle/>
            <a:p>
              <a:pPr marL="11516" marR="204991" lvl="0" indent="0" algn="l" defTabSz="914400" rtl="0" eaLnBrk="1" fontAlgn="auto" latinLnBrk="0" hangingPunct="1">
                <a:lnSpc>
                  <a:spcPts val="1270"/>
                </a:lnSpc>
                <a:spcBef>
                  <a:spcPts val="163"/>
                </a:spcBef>
                <a:spcAft>
                  <a:spcPts val="0"/>
                </a:spcAft>
                <a:buClrTx/>
                <a:buSzTx/>
                <a:buFontTx/>
                <a:buNone/>
                <a:tabLst/>
                <a:defRPr/>
              </a:pPr>
              <a:r>
                <a:rPr kumimoji="0" sz="1088" b="1" i="0" u="none" strike="noStrike" kern="1200" cap="none" spc="-9" normalizeH="0" baseline="0" noProof="0">
                  <a:ln>
                    <a:noFill/>
                  </a:ln>
                  <a:solidFill>
                    <a:srgbClr val="25346A"/>
                  </a:solidFill>
                  <a:effectLst/>
                  <a:uLnTx/>
                  <a:uFillTx/>
                  <a:latin typeface="Century Gothic"/>
                  <a:ea typeface="+mn-ea"/>
                  <a:cs typeface="Century Gothic"/>
                </a:rPr>
                <a:t>Westinghouse </a:t>
              </a:r>
              <a:r>
                <a:rPr kumimoji="0" sz="1088" b="1" i="0" u="none" strike="noStrike" kern="1200" cap="none" spc="-18" normalizeH="0" baseline="0" noProof="0">
                  <a:ln>
                    <a:noFill/>
                  </a:ln>
                  <a:solidFill>
                    <a:srgbClr val="25346A"/>
                  </a:solidFill>
                  <a:effectLst/>
                  <a:uLnTx/>
                  <a:uFillTx/>
                  <a:latin typeface="Century Gothic"/>
                  <a:ea typeface="+mn-ea"/>
                  <a:cs typeface="Century Gothic"/>
                </a:rPr>
                <a:t>by</a:t>
              </a:r>
              <a:r>
                <a:rPr kumimoji="0" sz="1088" b="1" i="0" u="none" strike="noStrike" kern="1200" cap="none" spc="-36" normalizeH="0" baseline="0" noProof="0">
                  <a:ln>
                    <a:noFill/>
                  </a:ln>
                  <a:solidFill>
                    <a:srgbClr val="25346A"/>
                  </a:solidFill>
                  <a:effectLst/>
                  <a:uLnTx/>
                  <a:uFillTx/>
                  <a:latin typeface="Century Gothic"/>
                  <a:ea typeface="+mn-ea"/>
                  <a:cs typeface="Century Gothic"/>
                </a:rPr>
                <a:t> </a:t>
              </a:r>
              <a:r>
                <a:rPr kumimoji="0" sz="1088" b="1" i="0" u="none" strike="noStrike" kern="1200" cap="none" spc="0" normalizeH="0" baseline="0" noProof="0">
                  <a:ln>
                    <a:noFill/>
                  </a:ln>
                  <a:solidFill>
                    <a:srgbClr val="25346A"/>
                  </a:solidFill>
                  <a:effectLst/>
                  <a:uLnTx/>
                  <a:uFillTx/>
                  <a:latin typeface="Century Gothic"/>
                  <a:ea typeface="+mn-ea"/>
                  <a:cs typeface="Century Gothic"/>
                </a:rPr>
                <a:t>the</a:t>
              </a:r>
              <a:r>
                <a:rPr kumimoji="0" sz="1088" b="1" i="0" u="none" strike="noStrike" kern="1200" cap="none" spc="-32" normalizeH="0" baseline="0" noProof="0">
                  <a:ln>
                    <a:noFill/>
                  </a:ln>
                  <a:solidFill>
                    <a:srgbClr val="25346A"/>
                  </a:solidFill>
                  <a:effectLst/>
                  <a:uLnTx/>
                  <a:uFillTx/>
                  <a:latin typeface="Century Gothic"/>
                  <a:ea typeface="+mn-ea"/>
                  <a:cs typeface="Century Gothic"/>
                </a:rPr>
                <a:t> </a:t>
              </a:r>
              <a:r>
                <a:rPr kumimoji="0" sz="1088" b="1" i="0" u="none" strike="noStrike" kern="1200" cap="none" spc="-9" normalizeH="0" baseline="0" noProof="0">
                  <a:ln>
                    <a:noFill/>
                  </a:ln>
                  <a:solidFill>
                    <a:srgbClr val="25346A"/>
                  </a:solidFill>
                  <a:effectLst/>
                  <a:uLnTx/>
                  <a:uFillTx/>
                  <a:latin typeface="Century Gothic"/>
                  <a:ea typeface="+mn-ea"/>
                  <a:cs typeface="Century Gothic"/>
                </a:rPr>
                <a:t>Numbers</a:t>
              </a:r>
              <a:endParaRPr kumimoji="0" sz="1088" b="0" i="0" u="none" strike="noStrike" kern="1200" cap="none" spc="0" normalizeH="0" baseline="0" noProof="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lang="en-US" sz="1043" b="0" i="0" u="none" strike="noStrike" kern="1200" cap="none" spc="0" normalizeH="0" baseline="0" noProof="0">
                <a:ln>
                  <a:noFill/>
                </a:ln>
                <a:solidFill>
                  <a:prstClr val="black"/>
                </a:solidFill>
                <a:effectLst/>
                <a:uLnTx/>
                <a:uFillTx/>
                <a:latin typeface="Century Gothic"/>
                <a:ea typeface="+mn-ea"/>
                <a:cs typeface="Century Gothic"/>
              </a:endParaRPr>
            </a:p>
            <a:p>
              <a:pPr marL="11516" marR="0" lvl="0" indent="0" algn="l" defTabSz="914400" rtl="0" eaLnBrk="1" fontAlgn="auto" latinLnBrk="0" hangingPunct="1">
                <a:lnSpc>
                  <a:spcPts val="1075"/>
                </a:lnSpc>
                <a:spcBef>
                  <a:spcPts val="5"/>
                </a:spcBef>
                <a:spcAft>
                  <a:spcPts val="0"/>
                </a:spcAft>
                <a:buClrTx/>
                <a:buSzTx/>
                <a:buFontTx/>
                <a:buNone/>
                <a:tabLst/>
                <a:defRPr/>
              </a:pPr>
              <a:r>
                <a:rPr kumimoji="0" lang="en-US" sz="907" b="0" i="0" u="none" strike="noStrike" kern="1200" cap="none" spc="-9" normalizeH="0" baseline="0" noProof="0">
                  <a:ln>
                    <a:noFill/>
                  </a:ln>
                  <a:solidFill>
                    <a:srgbClr val="25346A"/>
                  </a:solidFill>
                  <a:effectLst/>
                  <a:uLnTx/>
                  <a:uFillTx/>
                  <a:latin typeface="Verdana"/>
                  <a:ea typeface="+mn-ea"/>
                  <a:cs typeface="Verdana"/>
                </a:rPr>
                <a:t>More than</a:t>
              </a:r>
              <a:endParaRPr kumimoji="0" lang="en-US" sz="907" b="0" i="0" u="none" strike="noStrike" kern="1200" cap="none" spc="0" normalizeH="0" baseline="0" noProof="0">
                <a:ln>
                  <a:noFill/>
                </a:ln>
                <a:solidFill>
                  <a:prstClr val="black"/>
                </a:solidFill>
                <a:effectLst/>
                <a:uLnTx/>
                <a:uFillTx/>
                <a:latin typeface="Verdana"/>
                <a:ea typeface="+mn-ea"/>
                <a:cs typeface="Verdana"/>
              </a:endParaRPr>
            </a:p>
            <a:p>
              <a:pPr marL="11516" marR="0" lvl="0" indent="0" algn="l" defTabSz="914400" rtl="0" eaLnBrk="1" fontAlgn="auto" latinLnBrk="0" hangingPunct="1">
                <a:lnSpc>
                  <a:spcPts val="2108"/>
                </a:lnSpc>
                <a:spcBef>
                  <a:spcPts val="0"/>
                </a:spcBef>
                <a:spcAft>
                  <a:spcPts val="0"/>
                </a:spcAft>
                <a:buClrTx/>
                <a:buSzTx/>
                <a:buFontTx/>
                <a:buNone/>
                <a:tabLst/>
                <a:defRPr/>
              </a:pPr>
              <a:r>
                <a:rPr kumimoji="0" lang="en-US" sz="1768" b="0" i="0" u="none" strike="noStrike" kern="1200" cap="none" spc="36" normalizeH="0" baseline="0" noProof="0">
                  <a:ln>
                    <a:noFill/>
                  </a:ln>
                  <a:solidFill>
                    <a:srgbClr val="25346A"/>
                  </a:solidFill>
                  <a:effectLst/>
                  <a:uLnTx/>
                  <a:uFillTx/>
                  <a:latin typeface="Arial Black"/>
                  <a:ea typeface="+mn-ea"/>
                  <a:cs typeface="Arial Black"/>
                </a:rPr>
                <a:t>1</a:t>
              </a:r>
              <a:r>
                <a:rPr lang="en-US" sz="1768" spc="36">
                  <a:solidFill>
                    <a:srgbClr val="25346A"/>
                  </a:solidFill>
                  <a:latin typeface="Arial Black"/>
                  <a:cs typeface="Arial Black"/>
                </a:rPr>
                <a:t>1</a:t>
              </a:r>
              <a:r>
                <a:rPr kumimoji="0" sz="1360" b="0" i="0" u="none" strike="noStrike" kern="1200" cap="none" spc="36" normalizeH="0" baseline="0" noProof="0">
                  <a:ln>
                    <a:noFill/>
                  </a:ln>
                  <a:solidFill>
                    <a:srgbClr val="25346A"/>
                  </a:solidFill>
                  <a:effectLst/>
                  <a:uLnTx/>
                  <a:uFillTx/>
                  <a:latin typeface="Arial Black"/>
                  <a:ea typeface="+mn-ea"/>
                  <a:cs typeface="Arial Black"/>
                </a:rPr>
                <a:t>,</a:t>
              </a:r>
              <a:r>
                <a:rPr kumimoji="0" lang="en-US" sz="1768" b="0" i="0" u="none" strike="noStrike" kern="1200" cap="none" spc="36" normalizeH="0" baseline="0" noProof="0">
                  <a:ln>
                    <a:noFill/>
                  </a:ln>
                  <a:solidFill>
                    <a:srgbClr val="25346A"/>
                  </a:solidFill>
                  <a:effectLst/>
                  <a:uLnTx/>
                  <a:uFillTx/>
                  <a:latin typeface="Arial Black"/>
                  <a:ea typeface="+mn-ea"/>
                  <a:cs typeface="Arial Black"/>
                </a:rPr>
                <a:t>000</a:t>
              </a:r>
              <a:endParaRPr kumimoji="0" sz="1768" b="0" i="0" u="none" strike="noStrike" kern="1200" cap="none" spc="0" normalizeH="0" baseline="0" noProof="0">
                <a:ln>
                  <a:noFill/>
                </a:ln>
                <a:solidFill>
                  <a:prstClr val="black"/>
                </a:solidFill>
                <a:effectLst/>
                <a:uLnTx/>
                <a:uFillTx/>
                <a:latin typeface="Arial Black"/>
                <a:ea typeface="+mn-ea"/>
                <a:cs typeface="Arial Black"/>
              </a:endParaRPr>
            </a:p>
            <a:p>
              <a:pPr marL="11516" marR="0" lvl="0" indent="0" algn="l" defTabSz="914400" rtl="0" eaLnBrk="1" fontAlgn="auto" latinLnBrk="0" hangingPunct="1">
                <a:lnSpc>
                  <a:spcPct val="100000"/>
                </a:lnSpc>
                <a:spcBef>
                  <a:spcPts val="9"/>
                </a:spcBef>
                <a:spcAft>
                  <a:spcPts val="0"/>
                </a:spcAft>
                <a:buClrTx/>
                <a:buSzTx/>
                <a:buFontTx/>
                <a:buNone/>
                <a:tabLst/>
                <a:defRPr/>
              </a:pPr>
              <a:r>
                <a:rPr kumimoji="0" sz="907" b="0" i="0" u="none" strike="noStrike" kern="1200" cap="none" spc="-9" normalizeH="0" baseline="0" noProof="0">
                  <a:ln>
                    <a:noFill/>
                  </a:ln>
                  <a:solidFill>
                    <a:srgbClr val="25346A"/>
                  </a:solidFill>
                  <a:effectLst/>
                  <a:uLnTx/>
                  <a:uFillTx/>
                  <a:latin typeface="Verdana"/>
                  <a:ea typeface="+mn-ea"/>
                  <a:cs typeface="Verdana"/>
                </a:rPr>
                <a:t>employees</a:t>
              </a:r>
              <a:r>
                <a:rPr kumimoji="0" sz="907" b="0" i="0" u="none" strike="noStrike" kern="1200" cap="none" spc="-36" normalizeH="0" baseline="0" noProof="0">
                  <a:ln>
                    <a:noFill/>
                  </a:ln>
                  <a:solidFill>
                    <a:srgbClr val="25346A"/>
                  </a:solidFill>
                  <a:effectLst/>
                  <a:uLnTx/>
                  <a:uFillTx/>
                  <a:latin typeface="Verdana"/>
                  <a:ea typeface="+mn-ea"/>
                  <a:cs typeface="Verdana"/>
                </a:rPr>
                <a:t> </a:t>
              </a:r>
              <a:r>
                <a:rPr kumimoji="0" sz="907" b="0" i="0" u="none" strike="noStrike" kern="1200" cap="none" spc="-9" normalizeH="0" baseline="0" noProof="0">
                  <a:ln>
                    <a:noFill/>
                  </a:ln>
                  <a:solidFill>
                    <a:srgbClr val="25346A"/>
                  </a:solidFill>
                  <a:effectLst/>
                  <a:uLnTx/>
                  <a:uFillTx/>
                  <a:latin typeface="Verdana"/>
                  <a:ea typeface="+mn-ea"/>
                  <a:cs typeface="Verdana"/>
                </a:rPr>
                <a:t>worldwide</a:t>
              </a:r>
              <a:endParaRPr kumimoji="0" sz="907" b="0" i="0" u="none" strike="noStrike" kern="1200" cap="none" spc="0" normalizeH="0" baseline="0" noProof="0">
                <a:ln>
                  <a:noFill/>
                </a:ln>
                <a:solidFill>
                  <a:prstClr val="black"/>
                </a:solidFill>
                <a:effectLst/>
                <a:uLnTx/>
                <a:uFillTx/>
                <a:latin typeface="Verdana"/>
                <a:ea typeface="+mn-ea"/>
                <a:cs typeface="Verdana"/>
              </a:endParaRPr>
            </a:p>
          </p:txBody>
        </p:sp>
        <p:grpSp>
          <p:nvGrpSpPr>
            <p:cNvPr id="72" name="object 72"/>
            <p:cNvGrpSpPr/>
            <p:nvPr/>
          </p:nvGrpSpPr>
          <p:grpSpPr>
            <a:xfrm>
              <a:off x="1662197" y="4495002"/>
              <a:ext cx="4198294" cy="1525919"/>
              <a:chOff x="457200" y="4956988"/>
              <a:chExt cx="4629785" cy="1682750"/>
            </a:xfrm>
          </p:grpSpPr>
          <p:sp>
            <p:nvSpPr>
              <p:cNvPr id="73" name="object 73"/>
              <p:cNvSpPr/>
              <p:nvPr/>
            </p:nvSpPr>
            <p:spPr>
              <a:xfrm>
                <a:off x="1594048" y="5141902"/>
                <a:ext cx="0" cy="514350"/>
              </a:xfrm>
              <a:custGeom>
                <a:avLst/>
                <a:gdLst/>
                <a:ahLst/>
                <a:cxnLst/>
                <a:rect l="l" t="t" r="r" b="b"/>
                <a:pathLst>
                  <a:path h="514350">
                    <a:moveTo>
                      <a:pt x="0" y="514108"/>
                    </a:moveTo>
                    <a:lnTo>
                      <a:pt x="0" y="0"/>
                    </a:lnTo>
                  </a:path>
                </a:pathLst>
              </a:custGeom>
              <a:ln w="6350">
                <a:solidFill>
                  <a:srgbClr val="25346A"/>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object 74"/>
              <p:cNvSpPr/>
              <p:nvPr/>
            </p:nvSpPr>
            <p:spPr>
              <a:xfrm>
                <a:off x="1590865" y="5132387"/>
                <a:ext cx="6350" cy="539750"/>
              </a:xfrm>
              <a:custGeom>
                <a:avLst/>
                <a:gdLst/>
                <a:ahLst/>
                <a:cxnLst/>
                <a:rect l="l" t="t" r="r" b="b"/>
                <a:pathLst>
                  <a:path w="6350" h="539750">
                    <a:moveTo>
                      <a:pt x="6350" y="536321"/>
                    </a:moveTo>
                    <a:lnTo>
                      <a:pt x="5422" y="534073"/>
                    </a:lnTo>
                    <a:lnTo>
                      <a:pt x="3175" y="533146"/>
                    </a:lnTo>
                    <a:lnTo>
                      <a:pt x="927" y="534073"/>
                    </a:lnTo>
                    <a:lnTo>
                      <a:pt x="0" y="536321"/>
                    </a:lnTo>
                    <a:lnTo>
                      <a:pt x="927" y="538568"/>
                    </a:lnTo>
                    <a:lnTo>
                      <a:pt x="3175" y="539496"/>
                    </a:lnTo>
                    <a:lnTo>
                      <a:pt x="5422" y="538568"/>
                    </a:lnTo>
                    <a:lnTo>
                      <a:pt x="6350" y="536321"/>
                    </a:lnTo>
                    <a:close/>
                  </a:path>
                  <a:path w="6350" h="539750">
                    <a:moveTo>
                      <a:pt x="6350" y="3175"/>
                    </a:moveTo>
                    <a:lnTo>
                      <a:pt x="5422" y="927"/>
                    </a:lnTo>
                    <a:lnTo>
                      <a:pt x="3175" y="0"/>
                    </a:lnTo>
                    <a:lnTo>
                      <a:pt x="927" y="927"/>
                    </a:lnTo>
                    <a:lnTo>
                      <a:pt x="0" y="3175"/>
                    </a:lnTo>
                    <a:lnTo>
                      <a:pt x="927" y="5422"/>
                    </a:lnTo>
                    <a:lnTo>
                      <a:pt x="3175" y="6350"/>
                    </a:lnTo>
                    <a:lnTo>
                      <a:pt x="5422" y="5422"/>
                    </a:lnTo>
                    <a:lnTo>
                      <a:pt x="6350" y="3175"/>
                    </a:lnTo>
                    <a:close/>
                  </a:path>
                </a:pathLst>
              </a:custGeom>
              <a:solidFill>
                <a:srgbClr val="25346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object 75"/>
              <p:cNvSpPr/>
              <p:nvPr/>
            </p:nvSpPr>
            <p:spPr>
              <a:xfrm>
                <a:off x="473100" y="4960163"/>
                <a:ext cx="2335530" cy="0"/>
              </a:xfrm>
              <a:custGeom>
                <a:avLst/>
                <a:gdLst/>
                <a:ahLst/>
                <a:cxnLst/>
                <a:rect l="l" t="t" r="r" b="b"/>
                <a:pathLst>
                  <a:path w="2335530">
                    <a:moveTo>
                      <a:pt x="0" y="0"/>
                    </a:moveTo>
                    <a:lnTo>
                      <a:pt x="2335047" y="0"/>
                    </a:lnTo>
                  </a:path>
                </a:pathLst>
              </a:custGeom>
              <a:ln w="6350">
                <a:solidFill>
                  <a:srgbClr val="25346A"/>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object 76"/>
              <p:cNvSpPr/>
              <p:nvPr/>
            </p:nvSpPr>
            <p:spPr>
              <a:xfrm>
                <a:off x="457200" y="4957000"/>
                <a:ext cx="2360930" cy="6350"/>
              </a:xfrm>
              <a:custGeom>
                <a:avLst/>
                <a:gdLst/>
                <a:ahLst/>
                <a:cxnLst/>
                <a:rect l="l" t="t" r="r" b="b"/>
                <a:pathLst>
                  <a:path w="2360930" h="6350">
                    <a:moveTo>
                      <a:pt x="6350" y="3175"/>
                    </a:moveTo>
                    <a:lnTo>
                      <a:pt x="5410" y="927"/>
                    </a:lnTo>
                    <a:lnTo>
                      <a:pt x="3175" y="0"/>
                    </a:lnTo>
                    <a:lnTo>
                      <a:pt x="927" y="927"/>
                    </a:lnTo>
                    <a:lnTo>
                      <a:pt x="0" y="3175"/>
                    </a:lnTo>
                    <a:lnTo>
                      <a:pt x="927" y="5410"/>
                    </a:lnTo>
                    <a:lnTo>
                      <a:pt x="3175" y="6350"/>
                    </a:lnTo>
                    <a:lnTo>
                      <a:pt x="5410" y="5410"/>
                    </a:lnTo>
                    <a:lnTo>
                      <a:pt x="6350" y="3175"/>
                    </a:lnTo>
                    <a:close/>
                  </a:path>
                  <a:path w="2360930" h="6350">
                    <a:moveTo>
                      <a:pt x="2360485" y="3175"/>
                    </a:moveTo>
                    <a:lnTo>
                      <a:pt x="2359545" y="927"/>
                    </a:lnTo>
                    <a:lnTo>
                      <a:pt x="2357310" y="0"/>
                    </a:lnTo>
                    <a:lnTo>
                      <a:pt x="2355062" y="927"/>
                    </a:lnTo>
                    <a:lnTo>
                      <a:pt x="2354135" y="3175"/>
                    </a:lnTo>
                    <a:lnTo>
                      <a:pt x="2355062" y="5410"/>
                    </a:lnTo>
                    <a:lnTo>
                      <a:pt x="2357310" y="6350"/>
                    </a:lnTo>
                    <a:lnTo>
                      <a:pt x="2359545" y="5410"/>
                    </a:lnTo>
                    <a:lnTo>
                      <a:pt x="2360485" y="3175"/>
                    </a:lnTo>
                    <a:close/>
                  </a:path>
                </a:pathLst>
              </a:custGeom>
              <a:solidFill>
                <a:srgbClr val="25346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object 77"/>
              <p:cNvSpPr/>
              <p:nvPr/>
            </p:nvSpPr>
            <p:spPr>
              <a:xfrm>
                <a:off x="4556653" y="6016166"/>
                <a:ext cx="501650" cy="417195"/>
              </a:xfrm>
              <a:custGeom>
                <a:avLst/>
                <a:gdLst/>
                <a:ahLst/>
                <a:cxnLst/>
                <a:rect l="l" t="t" r="r" b="b"/>
                <a:pathLst>
                  <a:path w="501650" h="417195">
                    <a:moveTo>
                      <a:pt x="501230" y="189344"/>
                    </a:moveTo>
                    <a:lnTo>
                      <a:pt x="392696" y="125336"/>
                    </a:lnTo>
                    <a:lnTo>
                      <a:pt x="392696" y="14490"/>
                    </a:lnTo>
                    <a:lnTo>
                      <a:pt x="392696" y="6489"/>
                    </a:lnTo>
                    <a:lnTo>
                      <a:pt x="386219" y="0"/>
                    </a:lnTo>
                    <a:lnTo>
                      <a:pt x="378218" y="0"/>
                    </a:lnTo>
                    <a:lnTo>
                      <a:pt x="123012" y="0"/>
                    </a:lnTo>
                    <a:lnTo>
                      <a:pt x="115023" y="0"/>
                    </a:lnTo>
                    <a:lnTo>
                      <a:pt x="108534" y="6489"/>
                    </a:lnTo>
                    <a:lnTo>
                      <a:pt x="108534" y="14490"/>
                    </a:lnTo>
                    <a:lnTo>
                      <a:pt x="108534" y="125336"/>
                    </a:lnTo>
                    <a:lnTo>
                      <a:pt x="0" y="189344"/>
                    </a:lnTo>
                  </a:path>
                  <a:path w="501650" h="417195">
                    <a:moveTo>
                      <a:pt x="22567" y="256819"/>
                    </a:moveTo>
                    <a:lnTo>
                      <a:pt x="22567" y="417106"/>
                    </a:lnTo>
                  </a:path>
                </a:pathLst>
              </a:custGeom>
              <a:ln w="2032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object 78"/>
              <p:cNvSpPr/>
              <p:nvPr/>
            </p:nvSpPr>
            <p:spPr>
              <a:xfrm>
                <a:off x="4614015" y="6216599"/>
                <a:ext cx="0" cy="50165"/>
              </a:xfrm>
              <a:custGeom>
                <a:avLst/>
                <a:gdLst/>
                <a:ahLst/>
                <a:cxnLst/>
                <a:rect l="l" t="t" r="r" b="b"/>
                <a:pathLst>
                  <a:path h="50164">
                    <a:moveTo>
                      <a:pt x="0" y="49555"/>
                    </a:moveTo>
                    <a:lnTo>
                      <a:pt x="0" y="0"/>
                    </a:lnTo>
                  </a:path>
                </a:pathLst>
              </a:custGeom>
              <a:ln w="2032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object 79"/>
              <p:cNvSpPr/>
              <p:nvPr/>
            </p:nvSpPr>
            <p:spPr>
              <a:xfrm>
                <a:off x="5035329" y="6272985"/>
                <a:ext cx="0" cy="160655"/>
              </a:xfrm>
              <a:custGeom>
                <a:avLst/>
                <a:gdLst/>
                <a:ahLst/>
                <a:cxnLst/>
                <a:rect l="l" t="t" r="r" b="b"/>
                <a:pathLst>
                  <a:path h="160654">
                    <a:moveTo>
                      <a:pt x="0" y="160286"/>
                    </a:moveTo>
                    <a:lnTo>
                      <a:pt x="0" y="0"/>
                    </a:lnTo>
                  </a:path>
                </a:pathLst>
              </a:custGeom>
              <a:ln w="2032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object 80"/>
              <p:cNvSpPr/>
              <p:nvPr/>
            </p:nvSpPr>
            <p:spPr>
              <a:xfrm>
                <a:off x="4678467" y="6216599"/>
                <a:ext cx="322580" cy="50165"/>
              </a:xfrm>
              <a:custGeom>
                <a:avLst/>
                <a:gdLst/>
                <a:ahLst/>
                <a:cxnLst/>
                <a:rect l="l" t="t" r="r" b="b"/>
                <a:pathLst>
                  <a:path w="322579" h="50164">
                    <a:moveTo>
                      <a:pt x="322275" y="49555"/>
                    </a:moveTo>
                    <a:lnTo>
                      <a:pt x="322275" y="0"/>
                    </a:lnTo>
                  </a:path>
                  <a:path w="322579" h="50164">
                    <a:moveTo>
                      <a:pt x="193370" y="49555"/>
                    </a:moveTo>
                    <a:lnTo>
                      <a:pt x="193370" y="0"/>
                    </a:lnTo>
                  </a:path>
                  <a:path w="322579" h="50164">
                    <a:moveTo>
                      <a:pt x="257822" y="49555"/>
                    </a:moveTo>
                    <a:lnTo>
                      <a:pt x="257822" y="0"/>
                    </a:lnTo>
                  </a:path>
                  <a:path w="322579" h="50164">
                    <a:moveTo>
                      <a:pt x="64452" y="49555"/>
                    </a:moveTo>
                    <a:lnTo>
                      <a:pt x="64452" y="0"/>
                    </a:lnTo>
                  </a:path>
                  <a:path w="322579" h="50164">
                    <a:moveTo>
                      <a:pt x="0" y="49555"/>
                    </a:moveTo>
                    <a:lnTo>
                      <a:pt x="0" y="0"/>
                    </a:lnTo>
                  </a:path>
                  <a:path w="322579" h="50164">
                    <a:moveTo>
                      <a:pt x="128905" y="49555"/>
                    </a:moveTo>
                    <a:lnTo>
                      <a:pt x="128905" y="0"/>
                    </a:lnTo>
                  </a:path>
                </a:pathLst>
              </a:custGeom>
              <a:ln w="2032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object 81"/>
              <p:cNvSpPr/>
              <p:nvPr/>
            </p:nvSpPr>
            <p:spPr>
              <a:xfrm>
                <a:off x="4557049" y="6204494"/>
                <a:ext cx="499109" cy="69850"/>
              </a:xfrm>
              <a:custGeom>
                <a:avLst/>
                <a:gdLst/>
                <a:ahLst/>
                <a:cxnLst/>
                <a:rect l="l" t="t" r="r" b="b"/>
                <a:pathLst>
                  <a:path w="499110" h="69850">
                    <a:moveTo>
                      <a:pt x="0" y="0"/>
                    </a:moveTo>
                    <a:lnTo>
                      <a:pt x="498957" y="0"/>
                    </a:lnTo>
                  </a:path>
                  <a:path w="499110" h="69850">
                    <a:moveTo>
                      <a:pt x="0" y="69608"/>
                    </a:moveTo>
                    <a:lnTo>
                      <a:pt x="498957" y="69608"/>
                    </a:lnTo>
                  </a:path>
                </a:pathLst>
              </a:custGeom>
              <a:ln w="2032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object 82"/>
              <p:cNvSpPr/>
              <p:nvPr/>
            </p:nvSpPr>
            <p:spPr>
              <a:xfrm>
                <a:off x="4554816" y="6204495"/>
                <a:ext cx="503555" cy="69850"/>
              </a:xfrm>
              <a:custGeom>
                <a:avLst/>
                <a:gdLst/>
                <a:ahLst/>
                <a:cxnLst/>
                <a:rect l="l" t="t" r="r" b="b"/>
                <a:pathLst>
                  <a:path w="503554" h="69850">
                    <a:moveTo>
                      <a:pt x="503427" y="69608"/>
                    </a:moveTo>
                    <a:lnTo>
                      <a:pt x="0" y="69608"/>
                    </a:lnTo>
                    <a:lnTo>
                      <a:pt x="0" y="0"/>
                    </a:lnTo>
                    <a:lnTo>
                      <a:pt x="503427" y="0"/>
                    </a:lnTo>
                    <a:lnTo>
                      <a:pt x="503427" y="69608"/>
                    </a:lnTo>
                    <a:close/>
                  </a:path>
                </a:pathLst>
              </a:custGeom>
              <a:ln w="2032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object 83"/>
              <p:cNvSpPr/>
              <p:nvPr/>
            </p:nvSpPr>
            <p:spPr>
              <a:xfrm>
                <a:off x="4514917" y="6430411"/>
                <a:ext cx="561975" cy="199390"/>
              </a:xfrm>
              <a:custGeom>
                <a:avLst/>
                <a:gdLst/>
                <a:ahLst/>
                <a:cxnLst/>
                <a:rect l="l" t="t" r="r" b="b"/>
                <a:pathLst>
                  <a:path w="561975" h="199390">
                    <a:moveTo>
                      <a:pt x="403263" y="0"/>
                    </a:moveTo>
                    <a:lnTo>
                      <a:pt x="561835" y="0"/>
                    </a:lnTo>
                    <a:lnTo>
                      <a:pt x="561835" y="198996"/>
                    </a:lnTo>
                    <a:lnTo>
                      <a:pt x="0" y="198996"/>
                    </a:lnTo>
                    <a:lnTo>
                      <a:pt x="0" y="0"/>
                    </a:lnTo>
                    <a:lnTo>
                      <a:pt x="294982" y="0"/>
                    </a:lnTo>
                  </a:path>
                </a:pathLst>
              </a:custGeom>
              <a:ln w="2032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object 84"/>
              <p:cNvSpPr/>
              <p:nvPr/>
            </p:nvSpPr>
            <p:spPr>
              <a:xfrm>
                <a:off x="4805032" y="6375006"/>
                <a:ext cx="113030" cy="254635"/>
              </a:xfrm>
              <a:custGeom>
                <a:avLst/>
                <a:gdLst/>
                <a:ahLst/>
                <a:cxnLst/>
                <a:rect l="l" t="t" r="r" b="b"/>
                <a:pathLst>
                  <a:path w="113029" h="254634">
                    <a:moveTo>
                      <a:pt x="113004" y="254393"/>
                    </a:moveTo>
                    <a:lnTo>
                      <a:pt x="0" y="254393"/>
                    </a:lnTo>
                    <a:lnTo>
                      <a:pt x="0" y="0"/>
                    </a:lnTo>
                    <a:lnTo>
                      <a:pt x="113004" y="0"/>
                    </a:lnTo>
                    <a:lnTo>
                      <a:pt x="113004" y="254393"/>
                    </a:lnTo>
                    <a:close/>
                  </a:path>
                </a:pathLst>
              </a:custGeom>
              <a:ln w="20320">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5" name="object 85"/>
            <p:cNvSpPr txBox="1"/>
            <p:nvPr/>
          </p:nvSpPr>
          <p:spPr>
            <a:xfrm>
              <a:off x="6026699" y="5270328"/>
              <a:ext cx="2823815" cy="791655"/>
            </a:xfrm>
            <a:prstGeom prst="rect">
              <a:avLst/>
            </a:prstGeom>
          </p:spPr>
          <p:txBody>
            <a:bodyPr vert="horz" wrap="square" lIns="0" tIns="20729" rIns="0" bIns="0" rtlCol="0">
              <a:spAutoFit/>
            </a:bodyPr>
            <a:lstStyle/>
            <a:p>
              <a:pPr marL="11516" marR="103647" lvl="0" indent="0" algn="l" defTabSz="914400" rtl="0" eaLnBrk="1" fontAlgn="auto" latinLnBrk="0" hangingPunct="1">
                <a:lnSpc>
                  <a:spcPts val="1270"/>
                </a:lnSpc>
                <a:spcBef>
                  <a:spcPts val="163"/>
                </a:spcBef>
                <a:spcAft>
                  <a:spcPts val="0"/>
                </a:spcAft>
                <a:buClrTx/>
                <a:buSzTx/>
                <a:buFontTx/>
                <a:buNone/>
                <a:tabLst/>
                <a:defRPr/>
              </a:pPr>
              <a:r>
                <a:rPr kumimoji="0" sz="1088" b="1" i="0" u="none" strike="noStrike" kern="1200" cap="none" spc="-9" normalizeH="0" baseline="0" noProof="0">
                  <a:ln>
                    <a:noFill/>
                  </a:ln>
                  <a:solidFill>
                    <a:srgbClr val="25346A"/>
                  </a:solidFill>
                  <a:effectLst/>
                  <a:uLnTx/>
                  <a:uFillTx/>
                  <a:latin typeface="Century Gothic"/>
                  <a:ea typeface="+mn-ea"/>
                  <a:cs typeface="Century Gothic"/>
                </a:rPr>
                <a:t>Westinghouse</a:t>
              </a:r>
              <a:r>
                <a:rPr kumimoji="0" sz="1088" b="1" i="0" u="none" strike="noStrike" kern="1200" cap="none" spc="-32" normalizeH="0" baseline="0" noProof="0">
                  <a:ln>
                    <a:noFill/>
                  </a:ln>
                  <a:solidFill>
                    <a:srgbClr val="25346A"/>
                  </a:solidFill>
                  <a:effectLst/>
                  <a:uLnTx/>
                  <a:uFillTx/>
                  <a:latin typeface="Century Gothic"/>
                  <a:ea typeface="+mn-ea"/>
                  <a:cs typeface="Century Gothic"/>
                </a:rPr>
                <a:t> </a:t>
              </a:r>
              <a:r>
                <a:rPr kumimoji="0" sz="1088" b="1" i="0" u="none" strike="noStrike" kern="1200" cap="none" spc="0" normalizeH="0" baseline="0" noProof="0">
                  <a:ln>
                    <a:noFill/>
                  </a:ln>
                  <a:solidFill>
                    <a:srgbClr val="25346A"/>
                  </a:solidFill>
                  <a:effectLst/>
                  <a:uLnTx/>
                  <a:uFillTx/>
                  <a:latin typeface="Century Gothic"/>
                  <a:ea typeface="+mn-ea"/>
                  <a:cs typeface="Century Gothic"/>
                </a:rPr>
                <a:t>is</a:t>
              </a:r>
              <a:r>
                <a:rPr kumimoji="0" sz="1088" b="1" i="0" u="none" strike="noStrike" kern="1200" cap="none" spc="-27" normalizeH="0" baseline="0" noProof="0">
                  <a:ln>
                    <a:noFill/>
                  </a:ln>
                  <a:solidFill>
                    <a:srgbClr val="25346A"/>
                  </a:solidFill>
                  <a:effectLst/>
                  <a:uLnTx/>
                  <a:uFillTx/>
                  <a:latin typeface="Century Gothic"/>
                  <a:ea typeface="+mn-ea"/>
                  <a:cs typeface="Century Gothic"/>
                </a:rPr>
                <a:t> </a:t>
              </a:r>
              <a:r>
                <a:rPr kumimoji="0" sz="1088" b="1" i="0" u="none" strike="noStrike" kern="1200" cap="none" spc="0" normalizeH="0" baseline="0" noProof="0">
                  <a:ln>
                    <a:noFill/>
                  </a:ln>
                  <a:solidFill>
                    <a:srgbClr val="25346A"/>
                  </a:solidFill>
                  <a:effectLst/>
                  <a:uLnTx/>
                  <a:uFillTx/>
                  <a:latin typeface="Century Gothic"/>
                  <a:ea typeface="+mn-ea"/>
                  <a:cs typeface="Century Gothic"/>
                </a:rPr>
                <a:t>the</a:t>
              </a:r>
              <a:r>
                <a:rPr kumimoji="0" sz="1088" b="1" i="0" u="none" strike="noStrike" kern="1200" cap="none" spc="-27" normalizeH="0" baseline="0" noProof="0">
                  <a:ln>
                    <a:noFill/>
                  </a:ln>
                  <a:solidFill>
                    <a:srgbClr val="25346A"/>
                  </a:solidFill>
                  <a:effectLst/>
                  <a:uLnTx/>
                  <a:uFillTx/>
                  <a:latin typeface="Century Gothic"/>
                  <a:ea typeface="+mn-ea"/>
                  <a:cs typeface="Century Gothic"/>
                </a:rPr>
                <a:t> </a:t>
              </a:r>
              <a:r>
                <a:rPr kumimoji="0" sz="1088" b="1" i="0" u="none" strike="noStrike" kern="1200" cap="none" spc="-18" normalizeH="0" baseline="0" noProof="0">
                  <a:ln>
                    <a:noFill/>
                  </a:ln>
                  <a:solidFill>
                    <a:srgbClr val="25346A"/>
                  </a:solidFill>
                  <a:effectLst/>
                  <a:uLnTx/>
                  <a:uFillTx/>
                  <a:latin typeface="Century Gothic"/>
                  <a:ea typeface="+mn-ea"/>
                  <a:cs typeface="Century Gothic"/>
                </a:rPr>
                <a:t>original</a:t>
              </a:r>
              <a:r>
                <a:rPr kumimoji="0" sz="1088" b="1" i="0" u="none" strike="noStrike" kern="1200" cap="none" spc="-27" normalizeH="0" baseline="0" noProof="0">
                  <a:ln>
                    <a:noFill/>
                  </a:ln>
                  <a:solidFill>
                    <a:srgbClr val="25346A"/>
                  </a:solidFill>
                  <a:effectLst/>
                  <a:uLnTx/>
                  <a:uFillTx/>
                  <a:latin typeface="Century Gothic"/>
                  <a:ea typeface="+mn-ea"/>
                  <a:cs typeface="Century Gothic"/>
                </a:rPr>
                <a:t> </a:t>
              </a:r>
              <a:r>
                <a:rPr kumimoji="0" sz="1088" b="1" i="0" u="none" strike="noStrike" kern="1200" cap="none" spc="-9" normalizeH="0" baseline="0" noProof="0">
                  <a:ln>
                    <a:noFill/>
                  </a:ln>
                  <a:solidFill>
                    <a:srgbClr val="25346A"/>
                  </a:solidFill>
                  <a:effectLst/>
                  <a:uLnTx/>
                  <a:uFillTx/>
                  <a:latin typeface="Century Gothic"/>
                  <a:ea typeface="+mn-ea"/>
                  <a:cs typeface="Century Gothic"/>
                </a:rPr>
                <a:t>equipment </a:t>
              </a:r>
              <a:r>
                <a:rPr kumimoji="0" sz="1088" b="1" i="0" u="none" strike="noStrike" kern="1200" cap="none" spc="-41" normalizeH="0" baseline="0" noProof="0">
                  <a:ln>
                    <a:noFill/>
                  </a:ln>
                  <a:solidFill>
                    <a:srgbClr val="25346A"/>
                  </a:solidFill>
                  <a:effectLst/>
                  <a:uLnTx/>
                  <a:uFillTx/>
                  <a:latin typeface="Century Gothic"/>
                  <a:ea typeface="+mn-ea"/>
                  <a:cs typeface="Century Gothic"/>
                </a:rPr>
                <a:t>manufacturer</a:t>
              </a:r>
              <a:r>
                <a:rPr kumimoji="0" sz="1088" b="1" i="0" u="none" strike="noStrike" kern="1200" cap="none" spc="-14" normalizeH="0" baseline="0" noProof="0">
                  <a:ln>
                    <a:noFill/>
                  </a:ln>
                  <a:solidFill>
                    <a:srgbClr val="25346A"/>
                  </a:solidFill>
                  <a:effectLst/>
                  <a:uLnTx/>
                  <a:uFillTx/>
                  <a:latin typeface="Century Gothic"/>
                  <a:ea typeface="+mn-ea"/>
                  <a:cs typeface="Century Gothic"/>
                </a:rPr>
                <a:t> </a:t>
              </a:r>
              <a:r>
                <a:rPr kumimoji="0" sz="1088" b="1" i="0" u="none" strike="noStrike" kern="1200" cap="none" spc="0" normalizeH="0" baseline="0" noProof="0">
                  <a:ln>
                    <a:noFill/>
                  </a:ln>
                  <a:solidFill>
                    <a:srgbClr val="25346A"/>
                  </a:solidFill>
                  <a:effectLst/>
                  <a:uLnTx/>
                  <a:uFillTx/>
                  <a:latin typeface="Century Gothic"/>
                  <a:ea typeface="+mn-ea"/>
                  <a:cs typeface="Century Gothic"/>
                </a:rPr>
                <a:t>or</a:t>
              </a:r>
              <a:r>
                <a:rPr kumimoji="0" sz="1088" b="1" i="0" u="none" strike="noStrike" kern="1200" cap="none" spc="-14" normalizeH="0" baseline="0" noProof="0">
                  <a:ln>
                    <a:noFill/>
                  </a:ln>
                  <a:solidFill>
                    <a:srgbClr val="25346A"/>
                  </a:solidFill>
                  <a:effectLst/>
                  <a:uLnTx/>
                  <a:uFillTx/>
                  <a:latin typeface="Century Gothic"/>
                  <a:ea typeface="+mn-ea"/>
                  <a:cs typeface="Century Gothic"/>
                </a:rPr>
                <a:t> </a:t>
              </a:r>
              <a:r>
                <a:rPr kumimoji="0" sz="1088" b="1" i="0" u="none" strike="noStrike" kern="1200" cap="none" spc="-100" normalizeH="0" baseline="0" noProof="0">
                  <a:ln>
                    <a:noFill/>
                  </a:ln>
                  <a:solidFill>
                    <a:srgbClr val="25346A"/>
                  </a:solidFill>
                  <a:effectLst/>
                  <a:uLnTx/>
                  <a:uFillTx/>
                  <a:latin typeface="Century Gothic"/>
                  <a:ea typeface="+mn-ea"/>
                  <a:cs typeface="Century Gothic"/>
                </a:rPr>
                <a:t>a</a:t>
              </a:r>
              <a:r>
                <a:rPr kumimoji="0" sz="1088" b="1" i="0" u="none" strike="noStrike" kern="1200" cap="none" spc="-14" normalizeH="0" baseline="0" noProof="0">
                  <a:ln>
                    <a:noFill/>
                  </a:ln>
                  <a:solidFill>
                    <a:srgbClr val="25346A"/>
                  </a:solidFill>
                  <a:effectLst/>
                  <a:uLnTx/>
                  <a:uFillTx/>
                  <a:latin typeface="Century Gothic"/>
                  <a:ea typeface="+mn-ea"/>
                  <a:cs typeface="Century Gothic"/>
                </a:rPr>
                <a:t> </a:t>
              </a:r>
              <a:r>
                <a:rPr kumimoji="0" sz="1088" b="1" i="0" u="none" strike="noStrike" kern="1200" cap="none" spc="-36" normalizeH="0" baseline="0" noProof="0">
                  <a:ln>
                    <a:noFill/>
                  </a:ln>
                  <a:solidFill>
                    <a:srgbClr val="25346A"/>
                  </a:solidFill>
                  <a:effectLst/>
                  <a:uLnTx/>
                  <a:uFillTx/>
                  <a:latin typeface="Century Gothic"/>
                  <a:ea typeface="+mn-ea"/>
                  <a:cs typeface="Century Gothic"/>
                </a:rPr>
                <a:t>technology</a:t>
              </a:r>
              <a:r>
                <a:rPr kumimoji="0" sz="1088" b="1" i="0" u="none" strike="noStrike" kern="1200" cap="none" spc="-14" normalizeH="0" baseline="0" noProof="0">
                  <a:ln>
                    <a:noFill/>
                  </a:ln>
                  <a:solidFill>
                    <a:srgbClr val="25346A"/>
                  </a:solidFill>
                  <a:effectLst/>
                  <a:uLnTx/>
                  <a:uFillTx/>
                  <a:latin typeface="Century Gothic"/>
                  <a:ea typeface="+mn-ea"/>
                  <a:cs typeface="Century Gothic"/>
                </a:rPr>
                <a:t> </a:t>
              </a:r>
              <a:r>
                <a:rPr kumimoji="0" sz="1088" b="1" i="0" u="none" strike="noStrike" kern="1200" cap="none" spc="-18" normalizeH="0" baseline="0" noProof="0">
                  <a:ln>
                    <a:noFill/>
                  </a:ln>
                  <a:solidFill>
                    <a:srgbClr val="25346A"/>
                  </a:solidFill>
                  <a:effectLst/>
                  <a:uLnTx/>
                  <a:uFillTx/>
                  <a:latin typeface="Century Gothic"/>
                  <a:ea typeface="+mn-ea"/>
                  <a:cs typeface="Century Gothic"/>
                </a:rPr>
                <a:t>provider</a:t>
              </a:r>
              <a:r>
                <a:rPr kumimoji="0" sz="1088" b="1" i="0" u="none" strike="noStrike" kern="1200" cap="none" spc="-14" normalizeH="0" baseline="0" noProof="0">
                  <a:ln>
                    <a:noFill/>
                  </a:ln>
                  <a:solidFill>
                    <a:srgbClr val="25346A"/>
                  </a:solidFill>
                  <a:effectLst/>
                  <a:uLnTx/>
                  <a:uFillTx/>
                  <a:latin typeface="Century Gothic"/>
                  <a:ea typeface="+mn-ea"/>
                  <a:cs typeface="Century Gothic"/>
                </a:rPr>
                <a:t> </a:t>
              </a:r>
              <a:r>
                <a:rPr kumimoji="0" sz="1088" b="1" i="0" u="none" strike="noStrike" kern="1200" cap="none" spc="-23" normalizeH="0" baseline="0" noProof="0">
                  <a:ln>
                    <a:noFill/>
                  </a:ln>
                  <a:solidFill>
                    <a:srgbClr val="25346A"/>
                  </a:solidFill>
                  <a:effectLst/>
                  <a:uLnTx/>
                  <a:uFillTx/>
                  <a:latin typeface="Century Gothic"/>
                  <a:ea typeface="+mn-ea"/>
                  <a:cs typeface="Century Gothic"/>
                </a:rPr>
                <a:t>to:</a:t>
              </a:r>
              <a:endParaRPr kumimoji="0" sz="1088" b="0" i="0" u="none" strike="noStrike" kern="1200" cap="none" spc="0" normalizeH="0" baseline="0" noProof="0">
                <a:ln>
                  <a:noFill/>
                </a:ln>
                <a:solidFill>
                  <a:prstClr val="black"/>
                </a:solidFill>
                <a:effectLst/>
                <a:uLnTx/>
                <a:uFillTx/>
                <a:latin typeface="Century Gothic"/>
                <a:ea typeface="+mn-ea"/>
                <a:cs typeface="Century Gothic"/>
              </a:endParaRPr>
            </a:p>
            <a:p>
              <a:pPr marL="124377" marR="4607" lvl="0" indent="-113436" algn="l" defTabSz="914400" rtl="0" eaLnBrk="1" fontAlgn="auto" latinLnBrk="0" hangingPunct="1">
                <a:lnSpc>
                  <a:spcPct val="100000"/>
                </a:lnSpc>
                <a:spcBef>
                  <a:spcPts val="168"/>
                </a:spcBef>
                <a:spcAft>
                  <a:spcPts val="0"/>
                </a:spcAft>
                <a:buClrTx/>
                <a:buSzTx/>
                <a:buFontTx/>
                <a:buNone/>
                <a:tabLst/>
                <a:defRPr/>
              </a:pPr>
              <a:r>
                <a:rPr kumimoji="0" sz="1768" b="0" i="0" u="none" strike="noStrike" kern="1200" cap="none" spc="-118" normalizeH="0" baseline="0" noProof="0">
                  <a:ln>
                    <a:noFill/>
                  </a:ln>
                  <a:solidFill>
                    <a:srgbClr val="25346A"/>
                  </a:solidFill>
                  <a:effectLst/>
                  <a:uLnTx/>
                  <a:uFillTx/>
                  <a:latin typeface="Arial Black"/>
                  <a:ea typeface="+mn-ea"/>
                  <a:cs typeface="Arial Black"/>
                </a:rPr>
                <a:t>~50%</a:t>
              </a:r>
              <a:r>
                <a:rPr kumimoji="0" sz="1768" b="0" i="0" u="none" strike="noStrike" kern="1200" cap="none" spc="-308" normalizeH="0" baseline="0" noProof="0">
                  <a:ln>
                    <a:noFill/>
                  </a:ln>
                  <a:solidFill>
                    <a:srgbClr val="25346A"/>
                  </a:solidFill>
                  <a:effectLst/>
                  <a:uLnTx/>
                  <a:uFillTx/>
                  <a:latin typeface="Arial Black"/>
                  <a:ea typeface="+mn-ea"/>
                  <a:cs typeface="Arial Black"/>
                </a:rPr>
                <a:t> </a:t>
              </a:r>
              <a:r>
                <a:rPr kumimoji="0" sz="907" b="0" i="0" u="none" strike="noStrike" kern="1200" cap="none" spc="0" normalizeH="0" baseline="0" noProof="0">
                  <a:ln>
                    <a:noFill/>
                  </a:ln>
                  <a:solidFill>
                    <a:srgbClr val="25346A"/>
                  </a:solidFill>
                  <a:effectLst/>
                  <a:uLnTx/>
                  <a:uFillTx/>
                  <a:latin typeface="Verdana"/>
                  <a:ea typeface="+mn-ea"/>
                  <a:cs typeface="Verdana"/>
                </a:rPr>
                <a:t>of</a:t>
              </a:r>
              <a:r>
                <a:rPr kumimoji="0" sz="907" b="0" i="0" u="none" strike="noStrike" kern="1200" cap="none" spc="-63" normalizeH="0" baseline="0" noProof="0">
                  <a:ln>
                    <a:noFill/>
                  </a:ln>
                  <a:solidFill>
                    <a:srgbClr val="25346A"/>
                  </a:solidFill>
                  <a:effectLst/>
                  <a:uLnTx/>
                  <a:uFillTx/>
                  <a:latin typeface="Verdana"/>
                  <a:ea typeface="+mn-ea"/>
                  <a:cs typeface="Verdana"/>
                </a:rPr>
                <a:t> </a:t>
              </a:r>
              <a:r>
                <a:rPr kumimoji="0" sz="907" b="0" i="0" u="none" strike="noStrike" kern="1200" cap="none" spc="-27" normalizeH="0" baseline="0" noProof="0">
                  <a:ln>
                    <a:noFill/>
                  </a:ln>
                  <a:solidFill>
                    <a:srgbClr val="25346A"/>
                  </a:solidFill>
                  <a:effectLst/>
                  <a:uLnTx/>
                  <a:uFillTx/>
                  <a:latin typeface="Verdana"/>
                  <a:ea typeface="+mn-ea"/>
                  <a:cs typeface="Verdana"/>
                </a:rPr>
                <a:t>the</a:t>
              </a:r>
              <a:r>
                <a:rPr kumimoji="0" sz="907" b="0" i="0" u="none" strike="noStrike" kern="1200" cap="none" spc="-59" normalizeH="0" baseline="0" noProof="0">
                  <a:ln>
                    <a:noFill/>
                  </a:ln>
                  <a:solidFill>
                    <a:srgbClr val="25346A"/>
                  </a:solidFill>
                  <a:effectLst/>
                  <a:uLnTx/>
                  <a:uFillTx/>
                  <a:latin typeface="Verdana"/>
                  <a:ea typeface="+mn-ea"/>
                  <a:cs typeface="Verdana"/>
                </a:rPr>
                <a:t> </a:t>
              </a:r>
              <a:r>
                <a:rPr kumimoji="0" sz="907" b="0" i="0" u="none" strike="noStrike" kern="1200" cap="none" spc="-18" normalizeH="0" baseline="0" noProof="0">
                  <a:ln>
                    <a:noFill/>
                  </a:ln>
                  <a:solidFill>
                    <a:srgbClr val="25346A"/>
                  </a:solidFill>
                  <a:effectLst/>
                  <a:uLnTx/>
                  <a:uFillTx/>
                  <a:latin typeface="Verdana"/>
                  <a:ea typeface="+mn-ea"/>
                  <a:cs typeface="Verdana"/>
                </a:rPr>
                <a:t>global</a:t>
              </a:r>
              <a:r>
                <a:rPr kumimoji="0" sz="907" b="0" i="0" u="none" strike="noStrike" kern="1200" cap="none" spc="-63" normalizeH="0" baseline="0" noProof="0">
                  <a:ln>
                    <a:noFill/>
                  </a:ln>
                  <a:solidFill>
                    <a:srgbClr val="25346A"/>
                  </a:solidFill>
                  <a:effectLst/>
                  <a:uLnTx/>
                  <a:uFillTx/>
                  <a:latin typeface="Verdana"/>
                  <a:ea typeface="+mn-ea"/>
                  <a:cs typeface="Verdana"/>
                </a:rPr>
                <a:t> </a:t>
              </a:r>
              <a:r>
                <a:rPr kumimoji="0" sz="907" b="0" i="0" u="none" strike="noStrike" kern="1200" cap="none" spc="-45" normalizeH="0" baseline="0" noProof="0">
                  <a:ln>
                    <a:noFill/>
                  </a:ln>
                  <a:solidFill>
                    <a:srgbClr val="25346A"/>
                  </a:solidFill>
                  <a:effectLst/>
                  <a:uLnTx/>
                  <a:uFillTx/>
                  <a:latin typeface="Verdana"/>
                  <a:ea typeface="+mn-ea"/>
                  <a:cs typeface="Verdana"/>
                </a:rPr>
                <a:t>nuclear</a:t>
              </a:r>
              <a:r>
                <a:rPr kumimoji="0" sz="907" b="0" i="0" u="none" strike="noStrike" kern="1200" cap="none" spc="-82" normalizeH="0" baseline="0" noProof="0">
                  <a:ln>
                    <a:noFill/>
                  </a:ln>
                  <a:solidFill>
                    <a:srgbClr val="25346A"/>
                  </a:solidFill>
                  <a:effectLst/>
                  <a:uLnTx/>
                  <a:uFillTx/>
                  <a:latin typeface="Verdana"/>
                  <a:ea typeface="+mn-ea"/>
                  <a:cs typeface="Verdana"/>
                </a:rPr>
                <a:t> </a:t>
              </a:r>
              <a:r>
                <a:rPr kumimoji="0" sz="907" b="0" i="0" u="none" strike="noStrike" kern="1200" cap="none" spc="-36" normalizeH="0" baseline="0" noProof="0">
                  <a:ln>
                    <a:noFill/>
                  </a:ln>
                  <a:solidFill>
                    <a:srgbClr val="25346A"/>
                  </a:solidFill>
                  <a:effectLst/>
                  <a:uLnTx/>
                  <a:uFillTx/>
                  <a:latin typeface="Verdana"/>
                  <a:ea typeface="+mn-ea"/>
                  <a:cs typeface="Verdana"/>
                </a:rPr>
                <a:t>reactor</a:t>
              </a:r>
              <a:r>
                <a:rPr kumimoji="0" sz="907" b="0" i="0" u="none" strike="noStrike" kern="1200" cap="none" spc="-82" normalizeH="0" baseline="0" noProof="0">
                  <a:ln>
                    <a:noFill/>
                  </a:ln>
                  <a:solidFill>
                    <a:srgbClr val="25346A"/>
                  </a:solidFill>
                  <a:effectLst/>
                  <a:uLnTx/>
                  <a:uFillTx/>
                  <a:latin typeface="Verdana"/>
                  <a:ea typeface="+mn-ea"/>
                  <a:cs typeface="Verdana"/>
                </a:rPr>
                <a:t> </a:t>
              </a:r>
              <a:r>
                <a:rPr kumimoji="0" sz="907" b="0" i="0" u="none" strike="noStrike" kern="1200" cap="none" spc="-9" normalizeH="0" baseline="0" noProof="0">
                  <a:ln>
                    <a:noFill/>
                  </a:ln>
                  <a:solidFill>
                    <a:srgbClr val="25346A"/>
                  </a:solidFill>
                  <a:effectLst/>
                  <a:uLnTx/>
                  <a:uFillTx/>
                  <a:latin typeface="Verdana"/>
                  <a:ea typeface="+mn-ea"/>
                  <a:cs typeface="Verdana"/>
                </a:rPr>
                <a:t>fleet, </a:t>
              </a:r>
              <a:r>
                <a:rPr kumimoji="0" sz="907" b="0" i="0" u="none" strike="noStrike" kern="1200" cap="none" spc="-32" normalizeH="0" baseline="0" noProof="0">
                  <a:ln>
                    <a:noFill/>
                  </a:ln>
                  <a:solidFill>
                    <a:srgbClr val="25346A"/>
                  </a:solidFill>
                  <a:effectLst/>
                  <a:uLnTx/>
                  <a:uFillTx/>
                  <a:latin typeface="Verdana"/>
                  <a:ea typeface="+mn-ea"/>
                  <a:cs typeface="Verdana"/>
                </a:rPr>
                <a:t>delivering</a:t>
              </a:r>
              <a:r>
                <a:rPr kumimoji="0" sz="907" b="0" i="0" u="none" strike="noStrike" kern="1200" cap="none" spc="-50" normalizeH="0" baseline="0" noProof="0">
                  <a:ln>
                    <a:noFill/>
                  </a:ln>
                  <a:solidFill>
                    <a:srgbClr val="25346A"/>
                  </a:solidFill>
                  <a:effectLst/>
                  <a:uLnTx/>
                  <a:uFillTx/>
                  <a:latin typeface="Verdana"/>
                  <a:ea typeface="+mn-ea"/>
                  <a:cs typeface="Verdana"/>
                </a:rPr>
                <a:t> </a:t>
              </a:r>
              <a:r>
                <a:rPr kumimoji="0" sz="907" b="0" i="0" u="none" strike="noStrike" kern="1200" cap="none" spc="-18" normalizeH="0" baseline="0" noProof="0">
                  <a:ln>
                    <a:noFill/>
                  </a:ln>
                  <a:solidFill>
                    <a:srgbClr val="25346A"/>
                  </a:solidFill>
                  <a:effectLst/>
                  <a:uLnTx/>
                  <a:uFillTx/>
                  <a:latin typeface="Verdana"/>
                  <a:ea typeface="+mn-ea"/>
                  <a:cs typeface="Verdana"/>
                </a:rPr>
                <a:t>capacity</a:t>
              </a:r>
              <a:r>
                <a:rPr kumimoji="0" sz="907" b="0" i="0" u="none" strike="noStrike" kern="1200" cap="none" spc="-50" normalizeH="0" baseline="0" noProof="0">
                  <a:ln>
                    <a:noFill/>
                  </a:ln>
                  <a:solidFill>
                    <a:srgbClr val="25346A"/>
                  </a:solidFill>
                  <a:effectLst/>
                  <a:uLnTx/>
                  <a:uFillTx/>
                  <a:latin typeface="Verdana"/>
                  <a:ea typeface="+mn-ea"/>
                  <a:cs typeface="Verdana"/>
                </a:rPr>
                <a:t> </a:t>
              </a:r>
              <a:r>
                <a:rPr kumimoji="0" sz="907" b="0" i="0" u="none" strike="noStrike" kern="1200" cap="none" spc="0" normalizeH="0" baseline="0" noProof="0">
                  <a:ln>
                    <a:noFill/>
                  </a:ln>
                  <a:solidFill>
                    <a:srgbClr val="25346A"/>
                  </a:solidFill>
                  <a:effectLst/>
                  <a:uLnTx/>
                  <a:uFillTx/>
                  <a:latin typeface="Verdana"/>
                  <a:ea typeface="+mn-ea"/>
                  <a:cs typeface="Verdana"/>
                </a:rPr>
                <a:t>of</a:t>
              </a:r>
              <a:r>
                <a:rPr kumimoji="0" sz="907" b="0" i="0" u="none" strike="noStrike" kern="1200" cap="none" spc="-50" normalizeH="0" baseline="0" noProof="0">
                  <a:ln>
                    <a:noFill/>
                  </a:ln>
                  <a:solidFill>
                    <a:srgbClr val="25346A"/>
                  </a:solidFill>
                  <a:effectLst/>
                  <a:uLnTx/>
                  <a:uFillTx/>
                  <a:latin typeface="Verdana"/>
                  <a:ea typeface="+mn-ea"/>
                  <a:cs typeface="Verdana"/>
                </a:rPr>
                <a:t> </a:t>
              </a:r>
              <a:r>
                <a:rPr kumimoji="0" sz="907" b="0" i="0" u="none" strike="noStrike" kern="1200" cap="none" spc="-82" normalizeH="0" baseline="0" noProof="0">
                  <a:ln>
                    <a:noFill/>
                  </a:ln>
                  <a:solidFill>
                    <a:srgbClr val="25346A"/>
                  </a:solidFill>
                  <a:effectLst/>
                  <a:uLnTx/>
                  <a:uFillTx/>
                  <a:latin typeface="Verdana"/>
                  <a:ea typeface="+mn-ea"/>
                  <a:cs typeface="Verdana"/>
                </a:rPr>
                <a:t>~190,000</a:t>
              </a:r>
              <a:r>
                <a:rPr kumimoji="0" sz="907" b="0" i="0" u="none" strike="noStrike" kern="1200" cap="none" spc="-45" normalizeH="0" baseline="0" noProof="0">
                  <a:ln>
                    <a:noFill/>
                  </a:ln>
                  <a:solidFill>
                    <a:srgbClr val="25346A"/>
                  </a:solidFill>
                  <a:effectLst/>
                  <a:uLnTx/>
                  <a:uFillTx/>
                  <a:latin typeface="Verdana"/>
                  <a:ea typeface="+mn-ea"/>
                  <a:cs typeface="Verdana"/>
                </a:rPr>
                <a:t> </a:t>
              </a:r>
              <a:r>
                <a:rPr kumimoji="0" sz="907" b="0" i="0" u="none" strike="noStrike" kern="1200" cap="none" spc="-23" normalizeH="0" baseline="0" noProof="0">
                  <a:ln>
                    <a:noFill/>
                  </a:ln>
                  <a:solidFill>
                    <a:srgbClr val="25346A"/>
                  </a:solidFill>
                  <a:effectLst/>
                  <a:uLnTx/>
                  <a:uFillTx/>
                  <a:latin typeface="Verdana"/>
                  <a:ea typeface="+mn-ea"/>
                  <a:cs typeface="Verdana"/>
                </a:rPr>
                <a:t>carbon-</a:t>
              </a:r>
              <a:r>
                <a:rPr kumimoji="0" sz="907" b="0" i="0" u="none" strike="noStrike" kern="1200" cap="none" spc="-32" normalizeH="0" baseline="0" noProof="0">
                  <a:ln>
                    <a:noFill/>
                  </a:ln>
                  <a:solidFill>
                    <a:srgbClr val="25346A"/>
                  </a:solidFill>
                  <a:effectLst/>
                  <a:uLnTx/>
                  <a:uFillTx/>
                  <a:latin typeface="Verdana"/>
                  <a:ea typeface="+mn-ea"/>
                  <a:cs typeface="Verdana"/>
                </a:rPr>
                <a:t>free</a:t>
              </a:r>
              <a:r>
                <a:rPr kumimoji="0" sz="907" b="0" i="0" u="none" strike="noStrike" kern="1200" cap="none" spc="-50" normalizeH="0" baseline="0" noProof="0">
                  <a:ln>
                    <a:noFill/>
                  </a:ln>
                  <a:solidFill>
                    <a:srgbClr val="25346A"/>
                  </a:solidFill>
                  <a:effectLst/>
                  <a:uLnTx/>
                  <a:uFillTx/>
                  <a:latin typeface="Verdana"/>
                  <a:ea typeface="+mn-ea"/>
                  <a:cs typeface="Verdana"/>
                </a:rPr>
                <a:t> </a:t>
              </a:r>
              <a:r>
                <a:rPr kumimoji="0" sz="907" b="0" i="0" u="none" strike="noStrike" kern="1200" cap="none" spc="-23" normalizeH="0" baseline="0" noProof="0">
                  <a:ln>
                    <a:noFill/>
                  </a:ln>
                  <a:solidFill>
                    <a:srgbClr val="25346A"/>
                  </a:solidFill>
                  <a:effectLst/>
                  <a:uLnTx/>
                  <a:uFillTx/>
                  <a:latin typeface="Verdana"/>
                  <a:ea typeface="+mn-ea"/>
                  <a:cs typeface="Verdana"/>
                </a:rPr>
                <a:t>MWe</a:t>
              </a:r>
              <a:endParaRPr kumimoji="0" sz="907" b="0" i="0" u="none" strike="noStrike" kern="1200" cap="none" spc="0" normalizeH="0" baseline="0" noProof="0">
                <a:ln>
                  <a:noFill/>
                </a:ln>
                <a:solidFill>
                  <a:prstClr val="black"/>
                </a:solidFill>
                <a:effectLst/>
                <a:uLnTx/>
                <a:uFillTx/>
                <a:latin typeface="Verdana"/>
                <a:ea typeface="+mn-ea"/>
                <a:cs typeface="Verdana"/>
              </a:endParaRPr>
            </a:p>
          </p:txBody>
        </p:sp>
        <p:sp>
          <p:nvSpPr>
            <p:cNvPr id="86" name="object 86"/>
            <p:cNvSpPr txBox="1"/>
            <p:nvPr/>
          </p:nvSpPr>
          <p:spPr>
            <a:xfrm>
              <a:off x="4132514" y="2916380"/>
              <a:ext cx="1398088" cy="252346"/>
            </a:xfrm>
            <a:prstGeom prst="rect">
              <a:avLst/>
            </a:prstGeom>
          </p:spPr>
          <p:txBody>
            <a:bodyPr vert="horz" wrap="square" lIns="0" tIns="29942" rIns="0" bIns="0" rtlCol="0">
              <a:spAutoFit/>
            </a:bodyPr>
            <a:lstStyle/>
            <a:p>
              <a:pPr marL="11516" marR="0" lvl="0" indent="0" algn="l" defTabSz="914400" rtl="0" eaLnBrk="1" fontAlgn="auto" latinLnBrk="0" hangingPunct="1">
                <a:lnSpc>
                  <a:spcPct val="100000"/>
                </a:lnSpc>
                <a:spcBef>
                  <a:spcPts val="235"/>
                </a:spcBef>
                <a:spcAft>
                  <a:spcPts val="0"/>
                </a:spcAft>
                <a:buClrTx/>
                <a:buSzTx/>
                <a:buFontTx/>
                <a:buNone/>
                <a:tabLst/>
                <a:defRPr/>
              </a:pPr>
              <a:r>
                <a:rPr kumimoji="0" sz="725" b="0" i="0" u="none" strike="noStrike" kern="1200" cap="none" spc="-23" normalizeH="0" baseline="0" noProof="0">
                  <a:ln>
                    <a:noFill/>
                  </a:ln>
                  <a:solidFill>
                    <a:srgbClr val="6E6F71"/>
                  </a:solidFill>
                  <a:effectLst/>
                  <a:uLnTx/>
                  <a:uFillTx/>
                  <a:latin typeface="Verdana"/>
                  <a:ea typeface="+mn-ea"/>
                  <a:cs typeface="Verdana"/>
                </a:rPr>
                <a:t>Corporate</a:t>
              </a:r>
              <a:r>
                <a:rPr kumimoji="0" sz="725" b="0" i="0" u="none" strike="noStrike" kern="1200" cap="none" spc="-18" normalizeH="0" baseline="0" noProof="0">
                  <a:ln>
                    <a:noFill/>
                  </a:ln>
                  <a:solidFill>
                    <a:srgbClr val="6E6F71"/>
                  </a:solidFill>
                  <a:effectLst/>
                  <a:uLnTx/>
                  <a:uFillTx/>
                  <a:latin typeface="Verdana"/>
                  <a:ea typeface="+mn-ea"/>
                  <a:cs typeface="Verdana"/>
                </a:rPr>
                <a:t> </a:t>
              </a:r>
              <a:r>
                <a:rPr kumimoji="0" sz="725" b="0" i="0" u="none" strike="noStrike" kern="1200" cap="none" spc="-9" normalizeH="0" baseline="0" noProof="0">
                  <a:ln>
                    <a:noFill/>
                  </a:ln>
                  <a:solidFill>
                    <a:srgbClr val="6E6F71"/>
                  </a:solidFill>
                  <a:effectLst/>
                  <a:uLnTx/>
                  <a:uFillTx/>
                  <a:latin typeface="Verdana"/>
                  <a:ea typeface="+mn-ea"/>
                  <a:cs typeface="Verdana"/>
                </a:rPr>
                <a:t>Headquarters</a:t>
              </a:r>
              <a:endParaRPr kumimoji="0" sz="725" b="0" i="0" u="none" strike="noStrike" kern="1200" cap="none" spc="0" normalizeH="0" baseline="0" noProof="0">
                <a:ln>
                  <a:noFill/>
                </a:ln>
                <a:solidFill>
                  <a:prstClr val="black"/>
                </a:solidFill>
                <a:effectLst/>
                <a:uLnTx/>
                <a:uFillTx/>
                <a:latin typeface="Verdana"/>
                <a:ea typeface="+mn-ea"/>
                <a:cs typeface="Verdana"/>
              </a:endParaRPr>
            </a:p>
            <a:p>
              <a:pPr marL="11516" marR="0" lvl="0" indent="0" algn="l" defTabSz="914400" rtl="0" eaLnBrk="1" fontAlgn="auto" latinLnBrk="0" hangingPunct="1">
                <a:lnSpc>
                  <a:spcPct val="100000"/>
                </a:lnSpc>
                <a:spcBef>
                  <a:spcPts val="127"/>
                </a:spcBef>
                <a:spcAft>
                  <a:spcPts val="0"/>
                </a:spcAft>
                <a:buClrTx/>
                <a:buSzTx/>
                <a:buFontTx/>
                <a:buNone/>
                <a:tabLst/>
                <a:defRPr/>
              </a:pPr>
              <a:r>
                <a:rPr kumimoji="0" sz="635" b="0" i="0" u="none" strike="noStrike" kern="1200" cap="none" spc="-27" normalizeH="0" baseline="0" noProof="0">
                  <a:ln>
                    <a:noFill/>
                  </a:ln>
                  <a:solidFill>
                    <a:srgbClr val="6E6F71"/>
                  </a:solidFill>
                  <a:effectLst/>
                  <a:uLnTx/>
                  <a:uFillTx/>
                  <a:latin typeface="Verdana"/>
                  <a:ea typeface="+mn-ea"/>
                  <a:cs typeface="Verdana"/>
                </a:rPr>
                <a:t>Cranberry</a:t>
              </a:r>
              <a:r>
                <a:rPr kumimoji="0" sz="635" b="0" i="0" u="none" strike="noStrike" kern="1200" cap="none" spc="-18" normalizeH="0" baseline="0" noProof="0">
                  <a:ln>
                    <a:noFill/>
                  </a:ln>
                  <a:solidFill>
                    <a:srgbClr val="6E6F71"/>
                  </a:solidFill>
                  <a:effectLst/>
                  <a:uLnTx/>
                  <a:uFillTx/>
                  <a:latin typeface="Verdana"/>
                  <a:ea typeface="+mn-ea"/>
                  <a:cs typeface="Verdana"/>
                </a:rPr>
                <a:t> </a:t>
              </a:r>
              <a:r>
                <a:rPr kumimoji="0" sz="635" b="0" i="0" u="none" strike="noStrike" kern="1200" cap="none" spc="-50" normalizeH="0" baseline="0" noProof="0">
                  <a:ln>
                    <a:noFill/>
                  </a:ln>
                  <a:solidFill>
                    <a:srgbClr val="6E6F71"/>
                  </a:solidFill>
                  <a:effectLst/>
                  <a:uLnTx/>
                  <a:uFillTx/>
                  <a:latin typeface="Verdana"/>
                  <a:ea typeface="+mn-ea"/>
                  <a:cs typeface="Verdana"/>
                </a:rPr>
                <a:t>Twp.,</a:t>
              </a:r>
              <a:r>
                <a:rPr kumimoji="0" sz="635" b="0" i="0" u="none" strike="noStrike" kern="1200" cap="none" spc="-18" normalizeH="0" baseline="0" noProof="0">
                  <a:ln>
                    <a:noFill/>
                  </a:ln>
                  <a:solidFill>
                    <a:srgbClr val="6E6F71"/>
                  </a:solidFill>
                  <a:effectLst/>
                  <a:uLnTx/>
                  <a:uFillTx/>
                  <a:latin typeface="Verdana"/>
                  <a:ea typeface="+mn-ea"/>
                  <a:cs typeface="Verdana"/>
                </a:rPr>
                <a:t> </a:t>
              </a:r>
              <a:r>
                <a:rPr kumimoji="0" sz="635" b="0" i="0" u="none" strike="noStrike" kern="1200" cap="none" spc="-32" normalizeH="0" baseline="0" noProof="0">
                  <a:ln>
                    <a:noFill/>
                  </a:ln>
                  <a:solidFill>
                    <a:srgbClr val="6E6F71"/>
                  </a:solidFill>
                  <a:effectLst/>
                  <a:uLnTx/>
                  <a:uFillTx/>
                  <a:latin typeface="Verdana"/>
                  <a:ea typeface="+mn-ea"/>
                  <a:cs typeface="Verdana"/>
                </a:rPr>
                <a:t>Pennsylvania</a:t>
              </a:r>
              <a:r>
                <a:rPr kumimoji="0" sz="635" b="0" i="0" u="none" strike="noStrike" kern="1200" cap="none" spc="-18" normalizeH="0" baseline="0" noProof="0">
                  <a:ln>
                    <a:noFill/>
                  </a:ln>
                  <a:solidFill>
                    <a:srgbClr val="6E6F71"/>
                  </a:solidFill>
                  <a:effectLst/>
                  <a:uLnTx/>
                  <a:uFillTx/>
                  <a:latin typeface="Verdana"/>
                  <a:ea typeface="+mn-ea"/>
                  <a:cs typeface="Verdana"/>
                </a:rPr>
                <a:t> </a:t>
              </a:r>
              <a:r>
                <a:rPr kumimoji="0" sz="635" b="0" i="0" u="none" strike="noStrike" kern="1200" cap="none" spc="-9" normalizeH="0" baseline="0" noProof="0">
                  <a:ln>
                    <a:noFill/>
                  </a:ln>
                  <a:solidFill>
                    <a:srgbClr val="6E6F71"/>
                  </a:solidFill>
                  <a:effectLst/>
                  <a:uLnTx/>
                  <a:uFillTx/>
                  <a:latin typeface="Verdana"/>
                  <a:ea typeface="+mn-ea"/>
                  <a:cs typeface="Verdana"/>
                </a:rPr>
                <a:t>(USA)</a:t>
              </a:r>
              <a:endParaRPr kumimoji="0" sz="635" b="0" i="0" u="none" strike="noStrike" kern="1200" cap="none" spc="0" normalizeH="0" baseline="0" noProof="0">
                <a:ln>
                  <a:noFill/>
                </a:ln>
                <a:solidFill>
                  <a:prstClr val="black"/>
                </a:solidFill>
                <a:effectLst/>
                <a:uLnTx/>
                <a:uFillTx/>
                <a:latin typeface="Verdana"/>
                <a:ea typeface="+mn-ea"/>
                <a:cs typeface="Verdana"/>
              </a:endParaRPr>
            </a:p>
          </p:txBody>
        </p:sp>
        <p:grpSp>
          <p:nvGrpSpPr>
            <p:cNvPr id="93" name="object 93"/>
            <p:cNvGrpSpPr/>
            <p:nvPr/>
          </p:nvGrpSpPr>
          <p:grpSpPr>
            <a:xfrm>
              <a:off x="1662197" y="787940"/>
              <a:ext cx="6624135" cy="4934048"/>
              <a:chOff x="457200" y="868923"/>
              <a:chExt cx="7304949" cy="5441158"/>
            </a:xfrm>
          </p:grpSpPr>
          <p:sp>
            <p:nvSpPr>
              <p:cNvPr id="94" name="object 94"/>
              <p:cNvSpPr/>
              <p:nvPr/>
            </p:nvSpPr>
            <p:spPr>
              <a:xfrm>
                <a:off x="7668804" y="1061767"/>
                <a:ext cx="93345" cy="93345"/>
              </a:xfrm>
              <a:custGeom>
                <a:avLst/>
                <a:gdLst/>
                <a:ahLst/>
                <a:cxnLst/>
                <a:rect l="l" t="t" r="r" b="b"/>
                <a:pathLst>
                  <a:path w="93345" h="93344">
                    <a:moveTo>
                      <a:pt x="93268" y="0"/>
                    </a:moveTo>
                    <a:lnTo>
                      <a:pt x="0" y="0"/>
                    </a:lnTo>
                    <a:lnTo>
                      <a:pt x="0" y="93268"/>
                    </a:lnTo>
                    <a:lnTo>
                      <a:pt x="93268" y="93268"/>
                    </a:lnTo>
                    <a:lnTo>
                      <a:pt x="93268" y="0"/>
                    </a:lnTo>
                    <a:close/>
                  </a:path>
                </a:pathLst>
              </a:custGeom>
              <a:solidFill>
                <a:srgbClr val="487C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object 95"/>
              <p:cNvSpPr/>
              <p:nvPr/>
            </p:nvSpPr>
            <p:spPr>
              <a:xfrm>
                <a:off x="7671978" y="868923"/>
                <a:ext cx="86995" cy="73025"/>
              </a:xfrm>
              <a:custGeom>
                <a:avLst/>
                <a:gdLst/>
                <a:ahLst/>
                <a:cxnLst/>
                <a:rect l="l" t="t" r="r" b="b"/>
                <a:pathLst>
                  <a:path w="86995" h="73025">
                    <a:moveTo>
                      <a:pt x="43421" y="0"/>
                    </a:moveTo>
                    <a:lnTo>
                      <a:pt x="0" y="72936"/>
                    </a:lnTo>
                    <a:lnTo>
                      <a:pt x="86893" y="72936"/>
                    </a:lnTo>
                    <a:lnTo>
                      <a:pt x="43421" y="0"/>
                    </a:lnTo>
                    <a:close/>
                  </a:path>
                </a:pathLst>
              </a:custGeom>
              <a:solidFill>
                <a:srgbClr val="3FC2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bject 96"/>
              <p:cNvSpPr/>
              <p:nvPr/>
            </p:nvSpPr>
            <p:spPr>
              <a:xfrm>
                <a:off x="473100" y="5852003"/>
                <a:ext cx="2335530" cy="0"/>
              </a:xfrm>
              <a:custGeom>
                <a:avLst/>
                <a:gdLst/>
                <a:ahLst/>
                <a:cxnLst/>
                <a:rect l="l" t="t" r="r" b="b"/>
                <a:pathLst>
                  <a:path w="2335530">
                    <a:moveTo>
                      <a:pt x="0" y="0"/>
                    </a:moveTo>
                    <a:lnTo>
                      <a:pt x="2335047" y="0"/>
                    </a:lnTo>
                  </a:path>
                </a:pathLst>
              </a:custGeom>
              <a:ln w="6350">
                <a:solidFill>
                  <a:srgbClr val="25346A"/>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object 97"/>
              <p:cNvSpPr/>
              <p:nvPr/>
            </p:nvSpPr>
            <p:spPr>
              <a:xfrm>
                <a:off x="457200" y="5848832"/>
                <a:ext cx="2360930" cy="6350"/>
              </a:xfrm>
              <a:custGeom>
                <a:avLst/>
                <a:gdLst/>
                <a:ahLst/>
                <a:cxnLst/>
                <a:rect l="l" t="t" r="r" b="b"/>
                <a:pathLst>
                  <a:path w="2360930" h="6350">
                    <a:moveTo>
                      <a:pt x="6350" y="3175"/>
                    </a:moveTo>
                    <a:lnTo>
                      <a:pt x="5410" y="927"/>
                    </a:lnTo>
                    <a:lnTo>
                      <a:pt x="3175" y="0"/>
                    </a:lnTo>
                    <a:lnTo>
                      <a:pt x="927" y="927"/>
                    </a:lnTo>
                    <a:lnTo>
                      <a:pt x="0" y="3175"/>
                    </a:lnTo>
                    <a:lnTo>
                      <a:pt x="927" y="5422"/>
                    </a:lnTo>
                    <a:lnTo>
                      <a:pt x="3175" y="6350"/>
                    </a:lnTo>
                    <a:lnTo>
                      <a:pt x="5410" y="5422"/>
                    </a:lnTo>
                    <a:lnTo>
                      <a:pt x="6350" y="3175"/>
                    </a:lnTo>
                    <a:close/>
                  </a:path>
                  <a:path w="2360930" h="6350">
                    <a:moveTo>
                      <a:pt x="2360485" y="3175"/>
                    </a:moveTo>
                    <a:lnTo>
                      <a:pt x="2359545" y="927"/>
                    </a:lnTo>
                    <a:lnTo>
                      <a:pt x="2357310" y="0"/>
                    </a:lnTo>
                    <a:lnTo>
                      <a:pt x="2355062" y="927"/>
                    </a:lnTo>
                    <a:lnTo>
                      <a:pt x="2354135" y="3175"/>
                    </a:lnTo>
                    <a:lnTo>
                      <a:pt x="2355062" y="5422"/>
                    </a:lnTo>
                    <a:lnTo>
                      <a:pt x="2357310" y="6350"/>
                    </a:lnTo>
                    <a:lnTo>
                      <a:pt x="2359545" y="5422"/>
                    </a:lnTo>
                    <a:lnTo>
                      <a:pt x="2360485" y="3175"/>
                    </a:lnTo>
                    <a:close/>
                  </a:path>
                </a:pathLst>
              </a:custGeom>
              <a:solidFill>
                <a:srgbClr val="25346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8" name="object 98"/>
              <p:cNvPicPr/>
              <p:nvPr/>
            </p:nvPicPr>
            <p:blipFill>
              <a:blip r:embed="rId15" cstate="print"/>
              <a:stretch>
                <a:fillRect/>
              </a:stretch>
            </p:blipFill>
            <p:spPr>
              <a:xfrm>
                <a:off x="466185" y="5935660"/>
                <a:ext cx="445642" cy="374421"/>
              </a:xfrm>
              <a:prstGeom prst="rect">
                <a:avLst/>
              </a:prstGeom>
            </p:spPr>
          </p:pic>
          <p:sp>
            <p:nvSpPr>
              <p:cNvPr id="99" name="object 99"/>
              <p:cNvSpPr/>
              <p:nvPr/>
            </p:nvSpPr>
            <p:spPr>
              <a:xfrm>
                <a:off x="621949" y="5980959"/>
                <a:ext cx="203835" cy="236854"/>
              </a:xfrm>
              <a:custGeom>
                <a:avLst/>
                <a:gdLst/>
                <a:ahLst/>
                <a:cxnLst/>
                <a:rect l="l" t="t" r="r" b="b"/>
                <a:pathLst>
                  <a:path w="203834" h="236854">
                    <a:moveTo>
                      <a:pt x="156095" y="236689"/>
                    </a:moveTo>
                    <a:lnTo>
                      <a:pt x="156095" y="46215"/>
                    </a:lnTo>
                    <a:lnTo>
                      <a:pt x="0" y="23736"/>
                    </a:lnTo>
                    <a:lnTo>
                      <a:pt x="54254" y="0"/>
                    </a:lnTo>
                    <a:lnTo>
                      <a:pt x="203720" y="20332"/>
                    </a:lnTo>
                    <a:lnTo>
                      <a:pt x="203708" y="196773"/>
                    </a:lnTo>
                    <a:lnTo>
                      <a:pt x="156095" y="236689"/>
                    </a:lnTo>
                    <a:close/>
                  </a:path>
                </a:pathLst>
              </a:custGeom>
              <a:ln w="17614">
                <a:solidFill>
                  <a:srgbClr val="487C0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0" name="object 100"/>
              <p:cNvPicPr/>
              <p:nvPr/>
            </p:nvPicPr>
            <p:blipFill>
              <a:blip r:embed="rId16" cstate="print"/>
              <a:stretch>
                <a:fillRect/>
              </a:stretch>
            </p:blipFill>
            <p:spPr>
              <a:xfrm>
                <a:off x="459404" y="6112285"/>
                <a:ext cx="173375" cy="194745"/>
              </a:xfrm>
              <a:prstGeom prst="rect">
                <a:avLst/>
              </a:prstGeom>
            </p:spPr>
          </p:pic>
        </p:grpSp>
        <p:sp>
          <p:nvSpPr>
            <p:cNvPr id="101" name="object 101"/>
            <p:cNvSpPr txBox="1"/>
            <p:nvPr/>
          </p:nvSpPr>
          <p:spPr>
            <a:xfrm>
              <a:off x="2159455" y="5349021"/>
              <a:ext cx="1539738" cy="283691"/>
            </a:xfrm>
            <a:prstGeom prst="rect">
              <a:avLst/>
            </a:prstGeom>
          </p:spPr>
          <p:txBody>
            <a:bodyPr vert="horz" wrap="square" lIns="0" tIns="11516" rIns="0" bIns="0" rtlCol="0">
              <a:spAutoFit/>
            </a:bodyPr>
            <a:lstStyle/>
            <a:p>
              <a:pPr marL="34549" marR="0" lvl="0" indent="0" algn="l" defTabSz="914400" rtl="0" eaLnBrk="1" fontAlgn="auto" latinLnBrk="0" hangingPunct="1">
                <a:lnSpc>
                  <a:spcPct val="100000"/>
                </a:lnSpc>
                <a:spcBef>
                  <a:spcPts val="91"/>
                </a:spcBef>
                <a:spcAft>
                  <a:spcPts val="0"/>
                </a:spcAft>
                <a:buClrTx/>
                <a:buSzTx/>
                <a:buFontTx/>
                <a:buNone/>
                <a:tabLst/>
                <a:defRPr/>
              </a:pPr>
              <a:r>
                <a:rPr kumimoji="0" sz="2652" b="0" i="0" u="none" strike="noStrike" kern="1200" cap="none" spc="-136" normalizeH="0" baseline="-9971" noProof="0">
                  <a:ln>
                    <a:noFill/>
                  </a:ln>
                  <a:solidFill>
                    <a:srgbClr val="25346A"/>
                  </a:solidFill>
                  <a:effectLst/>
                  <a:uLnTx/>
                  <a:uFillTx/>
                  <a:latin typeface="Arial Black"/>
                  <a:ea typeface="+mn-ea"/>
                  <a:cs typeface="Arial Black"/>
                </a:rPr>
                <a:t>3</a:t>
              </a:r>
              <a:r>
                <a:rPr kumimoji="0" sz="2652" b="0" i="0" u="none" strike="noStrike" kern="1200" cap="none" spc="-258" normalizeH="0" baseline="-9971" noProof="0">
                  <a:ln>
                    <a:noFill/>
                  </a:ln>
                  <a:solidFill>
                    <a:srgbClr val="25346A"/>
                  </a:solidFill>
                  <a:effectLst/>
                  <a:uLnTx/>
                  <a:uFillTx/>
                  <a:latin typeface="Arial Black"/>
                  <a:ea typeface="+mn-ea"/>
                  <a:cs typeface="Arial Black"/>
                </a:rPr>
                <a:t> </a:t>
              </a:r>
              <a:r>
                <a:rPr kumimoji="0" sz="907" b="0" i="0" u="none" strike="noStrike" kern="1200" cap="none" spc="-27" normalizeH="0" baseline="0" noProof="0">
                  <a:ln>
                    <a:noFill/>
                  </a:ln>
                  <a:solidFill>
                    <a:srgbClr val="25346A"/>
                  </a:solidFill>
                  <a:effectLst/>
                  <a:uLnTx/>
                  <a:uFillTx/>
                  <a:latin typeface="Verdana"/>
                  <a:ea typeface="+mn-ea"/>
                  <a:cs typeface="Verdana"/>
                </a:rPr>
                <a:t>fuel</a:t>
              </a:r>
              <a:r>
                <a:rPr kumimoji="0" sz="907" b="0" i="0" u="none" strike="noStrike" kern="1200" cap="none" spc="-63" normalizeH="0" baseline="0" noProof="0">
                  <a:ln>
                    <a:noFill/>
                  </a:ln>
                  <a:solidFill>
                    <a:srgbClr val="25346A"/>
                  </a:solidFill>
                  <a:effectLst/>
                  <a:uLnTx/>
                  <a:uFillTx/>
                  <a:latin typeface="Verdana"/>
                  <a:ea typeface="+mn-ea"/>
                  <a:cs typeface="Verdana"/>
                </a:rPr>
                <a:t> </a:t>
              </a:r>
              <a:r>
                <a:rPr kumimoji="0" sz="907" b="0" i="0" u="none" strike="noStrike" kern="1200" cap="none" spc="-27" normalizeH="0" baseline="0" noProof="0">
                  <a:ln>
                    <a:noFill/>
                  </a:ln>
                  <a:solidFill>
                    <a:srgbClr val="25346A"/>
                  </a:solidFill>
                  <a:effectLst/>
                  <a:uLnTx/>
                  <a:uFillTx/>
                  <a:latin typeface="Verdana"/>
                  <a:ea typeface="+mn-ea"/>
                  <a:cs typeface="Verdana"/>
                </a:rPr>
                <a:t>fabrication</a:t>
              </a:r>
              <a:r>
                <a:rPr kumimoji="0" sz="907" b="0" i="0" u="none" strike="noStrike" kern="1200" cap="none" spc="-63" normalizeH="0" baseline="0" noProof="0">
                  <a:ln>
                    <a:noFill/>
                  </a:ln>
                  <a:solidFill>
                    <a:srgbClr val="25346A"/>
                  </a:solidFill>
                  <a:effectLst/>
                  <a:uLnTx/>
                  <a:uFillTx/>
                  <a:latin typeface="Verdana"/>
                  <a:ea typeface="+mn-ea"/>
                  <a:cs typeface="Verdana"/>
                </a:rPr>
                <a:t> </a:t>
              </a:r>
              <a:r>
                <a:rPr kumimoji="0" sz="907" b="0" i="0" u="none" strike="noStrike" kern="1200" cap="none" spc="-9" normalizeH="0" baseline="0" noProof="0">
                  <a:ln>
                    <a:noFill/>
                  </a:ln>
                  <a:solidFill>
                    <a:srgbClr val="25346A"/>
                  </a:solidFill>
                  <a:effectLst/>
                  <a:uLnTx/>
                  <a:uFillTx/>
                  <a:latin typeface="Verdana"/>
                  <a:ea typeface="+mn-ea"/>
                  <a:cs typeface="Verdana"/>
                </a:rPr>
                <a:t>facilities</a:t>
              </a:r>
              <a:endParaRPr kumimoji="0" sz="907" b="0" i="0" u="none" strike="noStrike" kern="1200" cap="none" spc="0" normalizeH="0" baseline="0" noProof="0">
                <a:ln>
                  <a:noFill/>
                </a:ln>
                <a:solidFill>
                  <a:prstClr val="black"/>
                </a:solidFill>
                <a:effectLst/>
                <a:uLnTx/>
                <a:uFillTx/>
                <a:latin typeface="Verdana"/>
                <a:ea typeface="+mn-ea"/>
                <a:cs typeface="Verdana"/>
              </a:endParaRPr>
            </a:p>
          </p:txBody>
        </p:sp>
      </p:grpSp>
      <p:pic>
        <p:nvPicPr>
          <p:cNvPr id="115" name="object 88">
            <a:extLst>
              <a:ext uri="{FF2B5EF4-FFF2-40B4-BE49-F238E27FC236}">
                <a16:creationId xmlns:a16="http://schemas.microsoft.com/office/drawing/2014/main" id="{5B1CC8F3-F62B-B311-353C-DFC6FD68D06D}"/>
              </a:ext>
            </a:extLst>
          </p:cNvPr>
          <p:cNvPicPr/>
          <p:nvPr/>
        </p:nvPicPr>
        <p:blipFill>
          <a:blip r:embed="rId17" cstate="print"/>
          <a:stretch>
            <a:fillRect/>
          </a:stretch>
        </p:blipFill>
        <p:spPr>
          <a:xfrm>
            <a:off x="3882770" y="3092265"/>
            <a:ext cx="299591" cy="72936"/>
          </a:xfrm>
          <a:prstGeom prst="rect">
            <a:avLst/>
          </a:prstGeom>
        </p:spPr>
      </p:pic>
      <p:sp>
        <p:nvSpPr>
          <p:cNvPr id="116" name="TextBox 5">
            <a:extLst>
              <a:ext uri="{FF2B5EF4-FFF2-40B4-BE49-F238E27FC236}">
                <a16:creationId xmlns:a16="http://schemas.microsoft.com/office/drawing/2014/main" id="{C48536A9-6051-C8BB-8405-6A5474B6DDCA}"/>
              </a:ext>
            </a:extLst>
          </p:cNvPr>
          <p:cNvSpPr txBox="1"/>
          <p:nvPr/>
        </p:nvSpPr>
        <p:spPr>
          <a:xfrm>
            <a:off x="6013807" y="6515542"/>
            <a:ext cx="6102848"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Westinghouse Non-Proprietary Class 3  |  © 2026 Westinghouse Electric Company LLC. All Rights Reserved</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17" name="object 9">
            <a:extLst>
              <a:ext uri="{FF2B5EF4-FFF2-40B4-BE49-F238E27FC236}">
                <a16:creationId xmlns:a16="http://schemas.microsoft.com/office/drawing/2014/main" id="{EFD87CD4-CC40-6DDF-FDF0-1952E1D32647}"/>
              </a:ext>
            </a:extLst>
          </p:cNvPr>
          <p:cNvPicPr/>
          <p:nvPr/>
        </p:nvPicPr>
        <p:blipFill>
          <a:blip r:embed="rId18" cstate="email">
            <a:extLst>
              <a:ext uri="{28A0092B-C50C-407E-A947-70E740481C1C}">
                <a14:useLocalDpi xmlns:a14="http://schemas.microsoft.com/office/drawing/2010/main"/>
              </a:ext>
            </a:extLst>
          </a:blip>
          <a:stretch>
            <a:fillRect/>
          </a:stretch>
        </p:blipFill>
        <p:spPr>
          <a:xfrm>
            <a:off x="497586" y="6403398"/>
            <a:ext cx="1455501" cy="338554"/>
          </a:xfrm>
          <a:prstGeom prst="rect">
            <a:avLst/>
          </a:prstGeom>
        </p:spPr>
      </p:pic>
      <p:pic>
        <p:nvPicPr>
          <p:cNvPr id="102" name="Picture 101" descr="Icon&#10;&#10;Description automatically generated">
            <a:extLst>
              <a:ext uri="{FF2B5EF4-FFF2-40B4-BE49-F238E27FC236}">
                <a16:creationId xmlns:a16="http://schemas.microsoft.com/office/drawing/2014/main" id="{C85B4CBE-91A3-8191-80EE-AE0640FF2A3D}"/>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521072" y="122438"/>
            <a:ext cx="600452" cy="600452"/>
          </a:xfrm>
          <a:prstGeom prst="rect">
            <a:avLst/>
          </a:prstGeom>
        </p:spPr>
      </p:pic>
      <p:pic>
        <p:nvPicPr>
          <p:cNvPr id="104" name="Picture 103">
            <a:extLst>
              <a:ext uri="{FF2B5EF4-FFF2-40B4-BE49-F238E27FC236}">
                <a16:creationId xmlns:a16="http://schemas.microsoft.com/office/drawing/2014/main" id="{2C7CFC64-6A7A-1913-D73E-08445CD4B47C}"/>
              </a:ext>
            </a:extLst>
          </p:cNvPr>
          <p:cNvPicPr>
            <a:picLocks noChangeAspect="1"/>
          </p:cNvPicPr>
          <p:nvPr/>
        </p:nvPicPr>
        <p:blipFill>
          <a:blip r:embed="rId20"/>
          <a:stretch>
            <a:fillRect/>
          </a:stretch>
        </p:blipFill>
        <p:spPr>
          <a:xfrm>
            <a:off x="8287902" y="506642"/>
            <a:ext cx="1797142" cy="711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346A"/>
        </a:solidFill>
        <a:effectLst/>
      </p:bgPr>
    </p:bg>
    <p:spTree>
      <p:nvGrpSpPr>
        <p:cNvPr id="1" name="">
          <a:extLst>
            <a:ext uri="{FF2B5EF4-FFF2-40B4-BE49-F238E27FC236}">
              <a16:creationId xmlns:a16="http://schemas.microsoft.com/office/drawing/2014/main" id="{3D487562-E608-C3E9-D6CA-C63A145BCD68}"/>
            </a:ext>
          </a:extLst>
        </p:cNvPr>
        <p:cNvGrpSpPr/>
        <p:nvPr/>
      </p:nvGrpSpPr>
      <p:grpSpPr>
        <a:xfrm>
          <a:off x="0" y="0"/>
          <a:ext cx="0" cy="0"/>
          <a:chOff x="0" y="0"/>
          <a:chExt cx="0" cy="0"/>
        </a:xfrm>
      </p:grpSpPr>
      <p:pic>
        <p:nvPicPr>
          <p:cNvPr id="12" name="Picture 11" descr="A city at night&#10;&#10;Description automatically generated with low confidence">
            <a:extLst>
              <a:ext uri="{FF2B5EF4-FFF2-40B4-BE49-F238E27FC236}">
                <a16:creationId xmlns:a16="http://schemas.microsoft.com/office/drawing/2014/main" id="{1F841EC9-8234-D0A6-C957-F0D59EC95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647B82F0-96CD-CE69-0C6B-00128690E7EB}"/>
              </a:ext>
            </a:extLst>
          </p:cNvPr>
          <p:cNvSpPr txBox="1"/>
          <p:nvPr/>
        </p:nvSpPr>
        <p:spPr>
          <a:xfrm>
            <a:off x="0" y="1069790"/>
            <a:ext cx="1219199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Meeting customers’ </a:t>
            </a:r>
            <a:r>
              <a:rPr kumimoji="0" lang="en-US" sz="1800" b="1" i="0" u="none" strike="noStrike" kern="1200" cap="none" spc="0" normalizeH="0" baseline="0" noProof="0">
                <a:ln>
                  <a:noFill/>
                </a:ln>
                <a:solidFill>
                  <a:srgbClr val="ABF000"/>
                </a:solidFill>
                <a:effectLst/>
                <a:uLnTx/>
                <a:uFillTx/>
                <a:latin typeface="Arial" panose="020B0604020202020204" pitchFamily="34" charset="0"/>
                <a:ea typeface="+mn-ea"/>
                <a:cs typeface="Arial" panose="020B0604020202020204" pitchFamily="34" charset="0"/>
              </a:rPr>
              <a:t>flexible energy </a:t>
            </a: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demands by shaping today’s and tomorrow’s energy landscape</a:t>
            </a:r>
          </a:p>
        </p:txBody>
      </p:sp>
      <p:sp>
        <p:nvSpPr>
          <p:cNvPr id="17" name="TextBox 16">
            <a:extLst>
              <a:ext uri="{FF2B5EF4-FFF2-40B4-BE49-F238E27FC236}">
                <a16:creationId xmlns:a16="http://schemas.microsoft.com/office/drawing/2014/main" id="{3A667869-1E17-0DBD-7806-C79A99F8599B}"/>
              </a:ext>
            </a:extLst>
          </p:cNvPr>
          <p:cNvSpPr txBox="1"/>
          <p:nvPr/>
        </p:nvSpPr>
        <p:spPr>
          <a:xfrm>
            <a:off x="1" y="314494"/>
            <a:ext cx="12191999" cy="830997"/>
          </a:xfrm>
          <a:prstGeom prst="rect">
            <a:avLst/>
          </a:prstGeom>
          <a:noFill/>
          <a:effectLst>
            <a:outerShdw blurRad="12700" dist="127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0" cap="none" spc="6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Innovative Solutions Portfolio</a:t>
            </a:r>
            <a:endParaRPr kumimoji="0" lang="en-US" sz="4800" b="1" i="0" u="none" strike="noStrike" kern="0" cap="none" spc="6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7A5038E8-CEC7-3F94-6BC5-4544796EBD3C}"/>
              </a:ext>
            </a:extLst>
          </p:cNvPr>
          <p:cNvSpPr txBox="1"/>
          <p:nvPr/>
        </p:nvSpPr>
        <p:spPr>
          <a:xfrm>
            <a:off x="6267351" y="3925386"/>
            <a:ext cx="226919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eVinci™ Microreactor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 MWe</a:t>
            </a:r>
          </a:p>
        </p:txBody>
      </p:sp>
      <p:sp>
        <p:nvSpPr>
          <p:cNvPr id="22" name="TextBox 21">
            <a:extLst>
              <a:ext uri="{FF2B5EF4-FFF2-40B4-BE49-F238E27FC236}">
                <a16:creationId xmlns:a16="http://schemas.microsoft.com/office/drawing/2014/main" id="{AF748C00-99EC-94BE-86CE-222BDC60285C}"/>
              </a:ext>
            </a:extLst>
          </p:cNvPr>
          <p:cNvSpPr txBox="1"/>
          <p:nvPr/>
        </p:nvSpPr>
        <p:spPr>
          <a:xfrm>
            <a:off x="3735684" y="3940774"/>
            <a:ext cx="19783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AP300™ SMR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330 MWe</a:t>
            </a:r>
          </a:p>
        </p:txBody>
      </p:sp>
      <p:pic>
        <p:nvPicPr>
          <p:cNvPr id="2" name="Picture 1" descr="A picture containing outdoor, mountain, nature, city&#10;&#10;Description automatically generated">
            <a:extLst>
              <a:ext uri="{FF2B5EF4-FFF2-40B4-BE49-F238E27FC236}">
                <a16:creationId xmlns:a16="http://schemas.microsoft.com/office/drawing/2014/main" id="{148C1F73-19B2-D961-ED38-4A0348C063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24955" y="2009468"/>
            <a:ext cx="2126363" cy="1931306"/>
          </a:xfrm>
          <a:prstGeom prst="roundRect">
            <a:avLst>
              <a:gd name="adj" fmla="val 4747"/>
            </a:avLst>
          </a:prstGeom>
          <a:ln w="28575">
            <a:solidFill>
              <a:srgbClr val="112E1C"/>
            </a:solidFill>
          </a:ln>
          <a:effectLst>
            <a:softEdge rad="0"/>
          </a:effectLst>
        </p:spPr>
      </p:pic>
      <p:sp>
        <p:nvSpPr>
          <p:cNvPr id="5" name="TextBox 4">
            <a:extLst>
              <a:ext uri="{FF2B5EF4-FFF2-40B4-BE49-F238E27FC236}">
                <a16:creationId xmlns:a16="http://schemas.microsoft.com/office/drawing/2014/main" id="{15D40EDF-3715-3DDB-9016-4DBB70D5DBFB}"/>
              </a:ext>
            </a:extLst>
          </p:cNvPr>
          <p:cNvSpPr txBox="1"/>
          <p:nvPr/>
        </p:nvSpPr>
        <p:spPr>
          <a:xfrm>
            <a:off x="1057732" y="3931819"/>
            <a:ext cx="20163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AP1000</a:t>
            </a:r>
            <a:r>
              <a:rPr kumimoji="0" lang="en-US" sz="1100" b="1" i="0" u="none" strike="noStrike" kern="120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PWR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1100+ MWe</a:t>
            </a:r>
          </a:p>
        </p:txBody>
      </p:sp>
      <p:pic>
        <p:nvPicPr>
          <p:cNvPr id="6" name="Picture 5" descr="A picture containing sky, outdoor&#10;&#10;Description automatically generated">
            <a:extLst>
              <a:ext uri="{FF2B5EF4-FFF2-40B4-BE49-F238E27FC236}">
                <a16:creationId xmlns:a16="http://schemas.microsoft.com/office/drawing/2014/main" id="{A1FD04B3-AB0A-A364-6DBD-681E267F18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566"/>
          <a:stretch/>
        </p:blipFill>
        <p:spPr>
          <a:xfrm>
            <a:off x="1062836" y="1991821"/>
            <a:ext cx="2112215" cy="1912009"/>
          </a:xfrm>
          <a:prstGeom prst="roundRect">
            <a:avLst>
              <a:gd name="adj" fmla="val 4747"/>
            </a:avLst>
          </a:prstGeom>
          <a:ln w="28575">
            <a:solidFill>
              <a:srgbClr val="112E1C"/>
            </a:solidFill>
          </a:ln>
          <a:effectLst>
            <a:softEdge rad="0"/>
          </a:effectLst>
        </p:spPr>
      </p:pic>
      <p:sp>
        <p:nvSpPr>
          <p:cNvPr id="8" name="TextBox 7">
            <a:extLst>
              <a:ext uri="{FF2B5EF4-FFF2-40B4-BE49-F238E27FC236}">
                <a16:creationId xmlns:a16="http://schemas.microsoft.com/office/drawing/2014/main" id="{AE10AD02-7929-A18E-4F1A-99B5E41B4DBF}"/>
              </a:ext>
            </a:extLst>
          </p:cNvPr>
          <p:cNvSpPr txBox="1"/>
          <p:nvPr/>
        </p:nvSpPr>
        <p:spPr>
          <a:xfrm>
            <a:off x="8896798" y="3929312"/>
            <a:ext cx="226919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Long Duration Energy 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8 hours to 200 hours </a:t>
            </a:r>
          </a:p>
        </p:txBody>
      </p:sp>
      <p:pic>
        <p:nvPicPr>
          <p:cNvPr id="10" name="Picture 9" descr="A large metal tanks in a field with trees and a city in the background&#10;&#10;Description automatically generated">
            <a:extLst>
              <a:ext uri="{FF2B5EF4-FFF2-40B4-BE49-F238E27FC236}">
                <a16:creationId xmlns:a16="http://schemas.microsoft.com/office/drawing/2014/main" id="{A408135D-58D3-DE15-2F37-0782E5DBC4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66060" y="2041466"/>
            <a:ext cx="2130669" cy="1890353"/>
          </a:xfrm>
          <a:prstGeom prst="roundRect">
            <a:avLst>
              <a:gd name="adj" fmla="val 4747"/>
            </a:avLst>
          </a:prstGeom>
          <a:ln w="28575">
            <a:solidFill>
              <a:srgbClr val="112E1C"/>
            </a:solidFill>
          </a:ln>
          <a:effectLst>
            <a:softEdge rad="0"/>
          </a:effectLst>
        </p:spPr>
      </p:pic>
      <p:pic>
        <p:nvPicPr>
          <p:cNvPr id="20" name="Picture 19">
            <a:extLst>
              <a:ext uri="{FF2B5EF4-FFF2-40B4-BE49-F238E27FC236}">
                <a16:creationId xmlns:a16="http://schemas.microsoft.com/office/drawing/2014/main" id="{B449CCFB-67B1-705F-AFA3-23018FF8F40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283"/>
          <a:stretch/>
        </p:blipFill>
        <p:spPr>
          <a:xfrm>
            <a:off x="6405876" y="2022612"/>
            <a:ext cx="2130670" cy="1899309"/>
          </a:xfrm>
          <a:prstGeom prst="roundRect">
            <a:avLst>
              <a:gd name="adj" fmla="val 4747"/>
            </a:avLst>
          </a:prstGeom>
          <a:ln w="28575">
            <a:solidFill>
              <a:srgbClr val="112E1C"/>
            </a:solidFill>
          </a:ln>
          <a:effectLst>
            <a:softEdge rad="0"/>
          </a:effectLst>
        </p:spPr>
      </p:pic>
      <p:sp>
        <p:nvSpPr>
          <p:cNvPr id="24" name="Rectangle 23">
            <a:extLst>
              <a:ext uri="{FF2B5EF4-FFF2-40B4-BE49-F238E27FC236}">
                <a16:creationId xmlns:a16="http://schemas.microsoft.com/office/drawing/2014/main" id="{CB971D25-F115-B5E3-4616-B9B8DD668E9C}"/>
              </a:ext>
            </a:extLst>
          </p:cNvPr>
          <p:cNvSpPr/>
          <p:nvPr/>
        </p:nvSpPr>
        <p:spPr>
          <a:xfrm>
            <a:off x="1142077" y="5605070"/>
            <a:ext cx="6135024" cy="827414"/>
          </a:xfrm>
          <a:prstGeom prst="rect">
            <a:avLst/>
          </a:prstGeom>
          <a:solidFill>
            <a:srgbClr val="000000">
              <a:alpha val="50196"/>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099EBC9-9CFA-B68B-55A3-D54433747E99}"/>
              </a:ext>
            </a:extLst>
          </p:cNvPr>
          <p:cNvSpPr txBox="1"/>
          <p:nvPr/>
        </p:nvSpPr>
        <p:spPr>
          <a:xfrm>
            <a:off x="1096519" y="4331929"/>
            <a:ext cx="1010826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Our reactors can also deliver beyond electricity benefits </a:t>
            </a: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Arrow: Notched Right 27">
            <a:extLst>
              <a:ext uri="{FF2B5EF4-FFF2-40B4-BE49-F238E27FC236}">
                <a16:creationId xmlns:a16="http://schemas.microsoft.com/office/drawing/2014/main" id="{76A67020-CA77-512F-0ED4-1EA14E526AD4}"/>
              </a:ext>
            </a:extLst>
          </p:cNvPr>
          <p:cNvSpPr/>
          <p:nvPr/>
        </p:nvSpPr>
        <p:spPr>
          <a:xfrm>
            <a:off x="1142079" y="4652459"/>
            <a:ext cx="9957004" cy="827414"/>
          </a:xfrm>
          <a:prstGeom prst="notchedRightArrow">
            <a:avLst/>
          </a:prstGeom>
          <a:gradFill flip="none" rotWithShape="1">
            <a:gsLst>
              <a:gs pos="0">
                <a:srgbClr val="1E3869">
                  <a:lumMod val="50000"/>
                </a:srgbClr>
              </a:gs>
              <a:gs pos="50000">
                <a:srgbClr val="1E3869">
                  <a:lumMod val="60000"/>
                  <a:lumOff val="40000"/>
                </a:srgbClr>
              </a:gs>
              <a:gs pos="100000">
                <a:srgbClr val="1E3869">
                  <a:lumMod val="60000"/>
                  <a:lumOff val="40000"/>
                  <a:tint val="23500"/>
                  <a:satMod val="160000"/>
                </a:srgbClr>
              </a:gs>
            </a:gsLst>
            <a:lin ang="135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F94F06E-E412-9445-6F2A-1B2CB76C23A2}"/>
              </a:ext>
            </a:extLst>
          </p:cNvPr>
          <p:cNvSpPr txBox="1"/>
          <p:nvPr/>
        </p:nvSpPr>
        <p:spPr>
          <a:xfrm>
            <a:off x="1142078" y="4881500"/>
            <a:ext cx="99078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Hydrogen Generation and Process Heat </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Arrow: Notched Right 30">
            <a:extLst>
              <a:ext uri="{FF2B5EF4-FFF2-40B4-BE49-F238E27FC236}">
                <a16:creationId xmlns:a16="http://schemas.microsoft.com/office/drawing/2014/main" id="{33726F66-F148-58E6-90AE-1242B366DBDF}"/>
              </a:ext>
            </a:extLst>
          </p:cNvPr>
          <p:cNvSpPr/>
          <p:nvPr/>
        </p:nvSpPr>
        <p:spPr>
          <a:xfrm>
            <a:off x="1142078" y="5205020"/>
            <a:ext cx="9957004" cy="827414"/>
          </a:xfrm>
          <a:prstGeom prst="notchedRightArrow">
            <a:avLst/>
          </a:prstGeom>
          <a:gradFill flip="none" rotWithShape="1">
            <a:gsLst>
              <a:gs pos="0">
                <a:srgbClr val="1E3869">
                  <a:lumMod val="50000"/>
                </a:srgbClr>
              </a:gs>
              <a:gs pos="50000">
                <a:srgbClr val="1E3869">
                  <a:lumMod val="60000"/>
                  <a:lumOff val="40000"/>
                </a:srgbClr>
              </a:gs>
              <a:gs pos="100000">
                <a:srgbClr val="1E3869">
                  <a:lumMod val="60000"/>
                  <a:lumOff val="40000"/>
                  <a:tint val="23500"/>
                  <a:satMod val="160000"/>
                </a:srgbClr>
              </a:gs>
            </a:gsLst>
            <a:lin ang="135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F9DBFC3E-2CBB-C1DA-6FBF-7F2A2BE57428}"/>
              </a:ext>
            </a:extLst>
          </p:cNvPr>
          <p:cNvSpPr txBox="1"/>
          <p:nvPr/>
        </p:nvSpPr>
        <p:spPr>
          <a:xfrm>
            <a:off x="1142077" y="5434061"/>
            <a:ext cx="99078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Radioisotope Production</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179DA2AE-ED27-4F91-45EF-75C56D5C164C}"/>
              </a:ext>
            </a:extLst>
          </p:cNvPr>
          <p:cNvSpPr txBox="1"/>
          <p:nvPr/>
        </p:nvSpPr>
        <p:spPr>
          <a:xfrm>
            <a:off x="8955959" y="6022878"/>
            <a:ext cx="238217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Fuel Cycle Closure and Waste Recycle/Reduction</a:t>
            </a:r>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CF61B756-64EF-ED82-025E-02A0FC228E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19234" y="158015"/>
            <a:ext cx="1432562" cy="407258"/>
          </a:xfrm>
          <a:prstGeom prst="rect">
            <a:avLst/>
          </a:prstGeom>
        </p:spPr>
      </p:pic>
      <p:sp>
        <p:nvSpPr>
          <p:cNvPr id="7" name="Rectangle 24">
            <a:extLst>
              <a:ext uri="{FF2B5EF4-FFF2-40B4-BE49-F238E27FC236}">
                <a16:creationId xmlns:a16="http://schemas.microsoft.com/office/drawing/2014/main" id="{CDADC58E-2698-616D-1A2A-5F11B2FA90BB}"/>
              </a:ext>
            </a:extLst>
          </p:cNvPr>
          <p:cNvSpPr>
            <a:spLocks noChangeArrowheads="1"/>
          </p:cNvSpPr>
          <p:nvPr/>
        </p:nvSpPr>
        <p:spPr bwMode="auto">
          <a:xfrm>
            <a:off x="170164" y="6666681"/>
            <a:ext cx="1943829" cy="187896"/>
          </a:xfrm>
          <a:prstGeom prst="rect">
            <a:avLst/>
          </a:prstGeom>
          <a:noFill/>
          <a:ln w="9525">
            <a:noFill/>
            <a:miter lim="800000"/>
            <a:headEnd/>
            <a:tailEnd/>
          </a:ln>
        </p:spPr>
        <p:txBody>
          <a:bodyPr lIns="0" tIns="0" rIns="0" bIns="0">
            <a:noAutofit/>
          </a:bodyPr>
          <a:lstStyle/>
          <a:p>
            <a:pPr marL="177404" marR="0" lvl="0" indent="-177404" algn="l" defTabSz="510779" rtl="0" eaLnBrk="0" fontAlgn="auto" latinLnBrk="0" hangingPunct="0">
              <a:lnSpc>
                <a:spcPct val="100000"/>
              </a:lnSpc>
              <a:spcBef>
                <a:spcPct val="50000"/>
              </a:spcBef>
              <a:spcAft>
                <a:spcPts val="150"/>
              </a:spcAft>
              <a:buClr>
                <a:srgbClr val="FFD90F"/>
              </a:buClr>
              <a:buSzPct val="75000"/>
              <a:buFont typeface="Wingdings" pitchFamily="2" charset="2"/>
              <a:buNone/>
              <a:tabLst/>
              <a:defRPr/>
            </a:pPr>
            <a:r>
              <a:rPr kumimoji="0" lang="en-US" sz="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Westinghouse Non-Proprietary Class 3</a:t>
            </a:r>
          </a:p>
        </p:txBody>
      </p:sp>
      <p:sp>
        <p:nvSpPr>
          <p:cNvPr id="9" name="Rectangle 26">
            <a:extLst>
              <a:ext uri="{FF2B5EF4-FFF2-40B4-BE49-F238E27FC236}">
                <a16:creationId xmlns:a16="http://schemas.microsoft.com/office/drawing/2014/main" id="{803B4845-7C2F-63BB-1DF9-B51246307405}"/>
              </a:ext>
            </a:extLst>
          </p:cNvPr>
          <p:cNvSpPr>
            <a:spLocks noChangeArrowheads="1"/>
          </p:cNvSpPr>
          <p:nvPr/>
        </p:nvSpPr>
        <p:spPr bwMode="white">
          <a:xfrm>
            <a:off x="8952215" y="6677692"/>
            <a:ext cx="3155951" cy="176885"/>
          </a:xfrm>
          <a:prstGeom prst="rect">
            <a:avLst/>
          </a:prstGeom>
          <a:noFill/>
          <a:ln w="9525">
            <a:noFill/>
            <a:miter lim="800000"/>
            <a:headEnd/>
            <a:tailEnd/>
          </a:ln>
        </p:spPr>
        <p:txBody>
          <a:bodyPr lIns="0" tIns="0" rIns="0" bIns="0">
            <a:no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2025 Westinghouse Electric Company LLC. All Rights Reserved.</a:t>
            </a:r>
          </a:p>
        </p:txBody>
      </p:sp>
    </p:spTree>
    <p:extLst>
      <p:ext uri="{BB962C8B-B14F-4D97-AF65-F5344CB8AC3E}">
        <p14:creationId xmlns:p14="http://schemas.microsoft.com/office/powerpoint/2010/main" val="67638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891F47-663F-DD6E-D53D-EB8E8FE51C9E}"/>
              </a:ext>
            </a:extLst>
          </p:cNvPr>
          <p:cNvSpPr/>
          <p:nvPr/>
        </p:nvSpPr>
        <p:spPr>
          <a:xfrm>
            <a:off x="-4" y="64203"/>
            <a:ext cx="12192000" cy="5127892"/>
          </a:xfrm>
          <a:prstGeom prst="rect">
            <a:avLst/>
          </a:prstGeom>
          <a:gradFill>
            <a:gsLst>
              <a:gs pos="0">
                <a:srgbClr val="25346B"/>
              </a:gs>
              <a:gs pos="99425">
                <a:srgbClr val="25346B">
                  <a:alpha val="0"/>
                </a:srgbClr>
              </a:gs>
              <a:gs pos="68410">
                <a:srgbClr val="25346B">
                  <a:alpha val="81000"/>
                </a:srgbClr>
              </a:gs>
              <a:gs pos="36000">
                <a:srgbClr val="25346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08B9ABCA-7AFE-BCFB-6107-46CAAD5C96F1}"/>
              </a:ext>
            </a:extLst>
          </p:cNvPr>
          <p:cNvPicPr>
            <a:picLocks noChangeAspect="1"/>
          </p:cNvPicPr>
          <p:nvPr/>
        </p:nvPicPr>
        <p:blipFill rotWithShape="1">
          <a:blip r:embed="rId3"/>
          <a:srcRect t="18668" b="13866"/>
          <a:stretch/>
        </p:blipFill>
        <p:spPr>
          <a:xfrm>
            <a:off x="2" y="3423"/>
            <a:ext cx="12191998" cy="6854577"/>
          </a:xfrm>
          <a:prstGeom prst="rect">
            <a:avLst/>
          </a:prstGeom>
        </p:spPr>
      </p:pic>
      <p:sp>
        <p:nvSpPr>
          <p:cNvPr id="12" name="Rectangle 11">
            <a:extLst>
              <a:ext uri="{FF2B5EF4-FFF2-40B4-BE49-F238E27FC236}">
                <a16:creationId xmlns:a16="http://schemas.microsoft.com/office/drawing/2014/main" id="{0FE09A86-911F-AA7D-3A22-9EFDF9FC7ED9}"/>
              </a:ext>
            </a:extLst>
          </p:cNvPr>
          <p:cNvSpPr/>
          <p:nvPr/>
        </p:nvSpPr>
        <p:spPr>
          <a:xfrm>
            <a:off x="-2" y="-17841"/>
            <a:ext cx="12192000" cy="6872417"/>
          </a:xfrm>
          <a:prstGeom prst="rect">
            <a:avLst/>
          </a:prstGeom>
          <a:gradFill>
            <a:gsLst>
              <a:gs pos="0">
                <a:srgbClr val="25346B"/>
              </a:gs>
              <a:gs pos="99425">
                <a:srgbClr val="25346B">
                  <a:alpha val="0"/>
                </a:srgbClr>
              </a:gs>
              <a:gs pos="68410">
                <a:srgbClr val="25346B">
                  <a:alpha val="81000"/>
                </a:srgbClr>
              </a:gs>
              <a:gs pos="36000">
                <a:srgbClr val="25346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E970539-C109-E079-937A-E3F52D1F11B1}"/>
              </a:ext>
            </a:extLst>
          </p:cNvPr>
          <p:cNvSpPr txBox="1"/>
          <p:nvPr/>
        </p:nvSpPr>
        <p:spPr>
          <a:xfrm>
            <a:off x="-231209" y="27111"/>
            <a:ext cx="12191999" cy="830997"/>
          </a:xfrm>
          <a:prstGeom prst="rect">
            <a:avLst/>
          </a:prstGeom>
          <a:noFill/>
          <a:effectLst>
            <a:outerShdw blurRad="12700" dist="127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0" cap="none" spc="6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AP1000 PWR</a:t>
            </a:r>
            <a:endParaRPr kumimoji="0" lang="en-US" sz="4800" b="1" i="0" u="none" strike="noStrike" kern="0" cap="none" spc="6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6" name="Group 35">
            <a:extLst>
              <a:ext uri="{FF2B5EF4-FFF2-40B4-BE49-F238E27FC236}">
                <a16:creationId xmlns:a16="http://schemas.microsoft.com/office/drawing/2014/main" id="{1003FB35-4BF4-96BE-EC4D-5A18FAE6BC75}"/>
              </a:ext>
            </a:extLst>
          </p:cNvPr>
          <p:cNvGrpSpPr/>
          <p:nvPr/>
        </p:nvGrpSpPr>
        <p:grpSpPr>
          <a:xfrm>
            <a:off x="582186" y="1665905"/>
            <a:ext cx="2413554" cy="2206713"/>
            <a:chOff x="582186" y="1665905"/>
            <a:chExt cx="2413554" cy="2206713"/>
          </a:xfrm>
        </p:grpSpPr>
        <p:sp>
          <p:nvSpPr>
            <p:cNvPr id="3" name="Content Placeholder 2">
              <a:extLst>
                <a:ext uri="{FF2B5EF4-FFF2-40B4-BE49-F238E27FC236}">
                  <a16:creationId xmlns:a16="http://schemas.microsoft.com/office/drawing/2014/main" id="{7D8AD7E7-9881-5A79-2FAB-BA9B35802BDE}"/>
                </a:ext>
              </a:extLst>
            </p:cNvPr>
            <p:cNvSpPr txBox="1">
              <a:spLocks/>
            </p:cNvSpPr>
            <p:nvPr/>
          </p:nvSpPr>
          <p:spPr>
            <a:xfrm>
              <a:off x="926563" y="2349045"/>
              <a:ext cx="1724800" cy="468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Innovative</a:t>
              </a:r>
            </a:p>
          </p:txBody>
        </p:sp>
        <p:cxnSp>
          <p:nvCxnSpPr>
            <p:cNvPr id="8" name="Straight Connector 7">
              <a:extLst>
                <a:ext uri="{FF2B5EF4-FFF2-40B4-BE49-F238E27FC236}">
                  <a16:creationId xmlns:a16="http://schemas.microsoft.com/office/drawing/2014/main" id="{757471E1-A82C-01BE-68AB-83AAB5DE32A6}"/>
                </a:ext>
              </a:extLst>
            </p:cNvPr>
            <p:cNvCxnSpPr>
              <a:cxnSpLocks/>
            </p:cNvCxnSpPr>
            <p:nvPr/>
          </p:nvCxnSpPr>
          <p:spPr>
            <a:xfrm>
              <a:off x="768266" y="2817443"/>
              <a:ext cx="20413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1D199252-2C05-79E8-196A-E0449A6A294D}"/>
                </a:ext>
              </a:extLst>
            </p:cNvPr>
            <p:cNvSpPr txBox="1">
              <a:spLocks/>
            </p:cNvSpPr>
            <p:nvPr/>
          </p:nvSpPr>
          <p:spPr>
            <a:xfrm>
              <a:off x="582186" y="2910961"/>
              <a:ext cx="2413554"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Fully-passive safety systems protect the plant for over 72 hours, even in the event of a station blackout.</a:t>
              </a:r>
            </a:p>
          </p:txBody>
        </p:sp>
        <p:pic>
          <p:nvPicPr>
            <p:cNvPr id="28" name="Picture 27">
              <a:extLst>
                <a:ext uri="{FF2B5EF4-FFF2-40B4-BE49-F238E27FC236}">
                  <a16:creationId xmlns:a16="http://schemas.microsoft.com/office/drawing/2014/main" id="{026A5A89-4EC9-6A55-3107-9B3645CCA1E4}"/>
                </a:ext>
              </a:extLst>
            </p:cNvPr>
            <p:cNvPicPr>
              <a:picLocks noChangeAspect="1"/>
            </p:cNvPicPr>
            <p:nvPr/>
          </p:nvPicPr>
          <p:blipFill>
            <a:blip r:embed="rId4"/>
            <a:stretch>
              <a:fillRect/>
            </a:stretch>
          </p:blipFill>
          <p:spPr>
            <a:xfrm>
              <a:off x="1511239" y="1665905"/>
              <a:ext cx="555449" cy="555449"/>
            </a:xfrm>
            <a:prstGeom prst="rect">
              <a:avLst/>
            </a:prstGeom>
          </p:spPr>
        </p:pic>
      </p:grpSp>
      <p:grpSp>
        <p:nvGrpSpPr>
          <p:cNvPr id="31" name="Group 30">
            <a:extLst>
              <a:ext uri="{FF2B5EF4-FFF2-40B4-BE49-F238E27FC236}">
                <a16:creationId xmlns:a16="http://schemas.microsoft.com/office/drawing/2014/main" id="{732CA344-604B-9A10-0E91-BE39C35D3F9D}"/>
              </a:ext>
            </a:extLst>
          </p:cNvPr>
          <p:cNvGrpSpPr/>
          <p:nvPr/>
        </p:nvGrpSpPr>
        <p:grpSpPr>
          <a:xfrm>
            <a:off x="428708" y="4429595"/>
            <a:ext cx="2751631" cy="2193669"/>
            <a:chOff x="1707757" y="4613704"/>
            <a:chExt cx="2751631" cy="2193669"/>
          </a:xfrm>
        </p:grpSpPr>
        <p:sp>
          <p:nvSpPr>
            <p:cNvPr id="10" name="Content Placeholder 2">
              <a:extLst>
                <a:ext uri="{FF2B5EF4-FFF2-40B4-BE49-F238E27FC236}">
                  <a16:creationId xmlns:a16="http://schemas.microsoft.com/office/drawing/2014/main" id="{4D15810C-5864-A5C3-7B6B-CFCA667D2A84}"/>
                </a:ext>
              </a:extLst>
            </p:cNvPr>
            <p:cNvSpPr txBox="1">
              <a:spLocks/>
            </p:cNvSpPr>
            <p:nvPr/>
          </p:nvSpPr>
          <p:spPr>
            <a:xfrm>
              <a:off x="1707757" y="5293423"/>
              <a:ext cx="2751631" cy="468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Proven</a:t>
              </a:r>
            </a:p>
          </p:txBody>
        </p:sp>
        <p:cxnSp>
          <p:nvCxnSpPr>
            <p:cNvPr id="16" name="Straight Connector 15">
              <a:extLst>
                <a:ext uri="{FF2B5EF4-FFF2-40B4-BE49-F238E27FC236}">
                  <a16:creationId xmlns:a16="http://schemas.microsoft.com/office/drawing/2014/main" id="{FE9D5254-E8AC-DC69-A212-2ED55C45D483}"/>
                </a:ext>
              </a:extLst>
            </p:cNvPr>
            <p:cNvCxnSpPr>
              <a:cxnSpLocks/>
            </p:cNvCxnSpPr>
            <p:nvPr/>
          </p:nvCxnSpPr>
          <p:spPr>
            <a:xfrm>
              <a:off x="2062875" y="5762686"/>
              <a:ext cx="20972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B75C7C53-287F-2E27-D576-AF385D812605}"/>
                </a:ext>
              </a:extLst>
            </p:cNvPr>
            <p:cNvSpPr txBox="1">
              <a:spLocks/>
            </p:cNvSpPr>
            <p:nvPr/>
          </p:nvSpPr>
          <p:spPr>
            <a:xfrm>
              <a:off x="1750994" y="5845716"/>
              <a:ext cx="2665156"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Breaking performance records across the operational fleet.</a:t>
              </a:r>
            </a:p>
          </p:txBody>
        </p:sp>
        <p:pic>
          <p:nvPicPr>
            <p:cNvPr id="34" name="Picture 33">
              <a:extLst>
                <a:ext uri="{FF2B5EF4-FFF2-40B4-BE49-F238E27FC236}">
                  <a16:creationId xmlns:a16="http://schemas.microsoft.com/office/drawing/2014/main" id="{6522A0B3-536E-1114-0391-127610CFAE74}"/>
                </a:ext>
              </a:extLst>
            </p:cNvPr>
            <p:cNvPicPr>
              <a:picLocks noChangeAspect="1"/>
            </p:cNvPicPr>
            <p:nvPr/>
          </p:nvPicPr>
          <p:blipFill>
            <a:blip r:embed="rId5"/>
            <a:stretch>
              <a:fillRect/>
            </a:stretch>
          </p:blipFill>
          <p:spPr>
            <a:xfrm>
              <a:off x="2805847" y="4613704"/>
              <a:ext cx="555450" cy="555450"/>
            </a:xfrm>
            <a:prstGeom prst="rect">
              <a:avLst/>
            </a:prstGeom>
          </p:spPr>
        </p:pic>
      </p:grpSp>
      <p:grpSp>
        <p:nvGrpSpPr>
          <p:cNvPr id="35" name="Group 34">
            <a:extLst>
              <a:ext uri="{FF2B5EF4-FFF2-40B4-BE49-F238E27FC236}">
                <a16:creationId xmlns:a16="http://schemas.microsoft.com/office/drawing/2014/main" id="{BD0E7711-4D14-9C8A-0714-A5E916346531}"/>
              </a:ext>
            </a:extLst>
          </p:cNvPr>
          <p:cNvGrpSpPr/>
          <p:nvPr/>
        </p:nvGrpSpPr>
        <p:grpSpPr>
          <a:xfrm>
            <a:off x="8957877" y="1658573"/>
            <a:ext cx="2558535" cy="1818973"/>
            <a:chOff x="8957877" y="1658573"/>
            <a:chExt cx="2558535" cy="1818973"/>
          </a:xfrm>
        </p:grpSpPr>
        <p:sp>
          <p:nvSpPr>
            <p:cNvPr id="6" name="Content Placeholder 2">
              <a:extLst>
                <a:ext uri="{FF2B5EF4-FFF2-40B4-BE49-F238E27FC236}">
                  <a16:creationId xmlns:a16="http://schemas.microsoft.com/office/drawing/2014/main" id="{B38D5268-1595-EF4A-B8D3-7D22F0052ED0}"/>
                </a:ext>
              </a:extLst>
            </p:cNvPr>
            <p:cNvSpPr txBox="1">
              <a:spLocks/>
            </p:cNvSpPr>
            <p:nvPr/>
          </p:nvSpPr>
          <p:spPr>
            <a:xfrm>
              <a:off x="8957877" y="2906288"/>
              <a:ext cx="2558535" cy="571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Able to rapidly follow changes in demand and offers co-generation options such as district heating &amp; desalination.</a:t>
              </a:r>
            </a:p>
          </p:txBody>
        </p:sp>
        <p:sp>
          <p:nvSpPr>
            <p:cNvPr id="15" name="Content Placeholder 2">
              <a:extLst>
                <a:ext uri="{FF2B5EF4-FFF2-40B4-BE49-F238E27FC236}">
                  <a16:creationId xmlns:a16="http://schemas.microsoft.com/office/drawing/2014/main" id="{92F48D94-6754-8EC6-7654-8AD75CD0D450}"/>
                </a:ext>
              </a:extLst>
            </p:cNvPr>
            <p:cNvSpPr txBox="1">
              <a:spLocks/>
            </p:cNvSpPr>
            <p:nvPr/>
          </p:nvSpPr>
          <p:spPr>
            <a:xfrm>
              <a:off x="9459038" y="2424935"/>
              <a:ext cx="1556213" cy="468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Flexible</a:t>
              </a:r>
            </a:p>
          </p:txBody>
        </p:sp>
        <p:cxnSp>
          <p:nvCxnSpPr>
            <p:cNvPr id="19" name="Straight Connector 18">
              <a:extLst>
                <a:ext uri="{FF2B5EF4-FFF2-40B4-BE49-F238E27FC236}">
                  <a16:creationId xmlns:a16="http://schemas.microsoft.com/office/drawing/2014/main" id="{6EFA40B2-70FB-E9FA-4517-B84D69537F54}"/>
                </a:ext>
              </a:extLst>
            </p:cNvPr>
            <p:cNvCxnSpPr>
              <a:cxnSpLocks/>
            </p:cNvCxnSpPr>
            <p:nvPr/>
          </p:nvCxnSpPr>
          <p:spPr>
            <a:xfrm>
              <a:off x="9216447" y="2810505"/>
              <a:ext cx="20413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45FB91BA-03AB-8FBD-E11F-DD3C23558C77}"/>
                </a:ext>
              </a:extLst>
            </p:cNvPr>
            <p:cNvPicPr>
              <a:picLocks noChangeAspect="1"/>
            </p:cNvPicPr>
            <p:nvPr/>
          </p:nvPicPr>
          <p:blipFill>
            <a:blip r:embed="rId6"/>
            <a:stretch>
              <a:fillRect/>
            </a:stretch>
          </p:blipFill>
          <p:spPr>
            <a:xfrm>
              <a:off x="9922512" y="1658573"/>
              <a:ext cx="629265" cy="629265"/>
            </a:xfrm>
            <a:prstGeom prst="rect">
              <a:avLst/>
            </a:prstGeom>
          </p:spPr>
        </p:pic>
      </p:grpSp>
      <p:sp>
        <p:nvSpPr>
          <p:cNvPr id="46" name="TextBox 45">
            <a:extLst>
              <a:ext uri="{FF2B5EF4-FFF2-40B4-BE49-F238E27FC236}">
                <a16:creationId xmlns:a16="http://schemas.microsoft.com/office/drawing/2014/main" id="{3B594B35-9554-4E78-DF39-B4ECBB764757}"/>
              </a:ext>
            </a:extLst>
          </p:cNvPr>
          <p:cNvSpPr txBox="1"/>
          <p:nvPr/>
        </p:nvSpPr>
        <p:spPr>
          <a:xfrm>
            <a:off x="-17455" y="826726"/>
            <a:ext cx="1219200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Most Advanced, Proven Generation III+ Pressurized Water Reactor with Fully Passive Safety Systems</a:t>
            </a:r>
          </a:p>
        </p:txBody>
      </p:sp>
      <p:pic>
        <p:nvPicPr>
          <p:cNvPr id="5" name="Picture 4" descr="Logo&#10;&#10;Description automatically generated">
            <a:extLst>
              <a:ext uri="{FF2B5EF4-FFF2-40B4-BE49-F238E27FC236}">
                <a16:creationId xmlns:a16="http://schemas.microsoft.com/office/drawing/2014/main" id="{F2EC00CF-43F0-A20C-935E-6CB3C06E79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9234" y="158015"/>
            <a:ext cx="1432562" cy="407258"/>
          </a:xfrm>
          <a:prstGeom prst="rect">
            <a:avLst/>
          </a:prstGeom>
        </p:spPr>
      </p:pic>
      <p:sp>
        <p:nvSpPr>
          <p:cNvPr id="7" name="TextBox 6">
            <a:extLst>
              <a:ext uri="{FF2B5EF4-FFF2-40B4-BE49-F238E27FC236}">
                <a16:creationId xmlns:a16="http://schemas.microsoft.com/office/drawing/2014/main" id="{E24F3BDB-8131-A4FA-34EC-F588404A61F0}"/>
              </a:ext>
            </a:extLst>
          </p:cNvPr>
          <p:cNvSpPr txBox="1"/>
          <p:nvPr/>
        </p:nvSpPr>
        <p:spPr>
          <a:xfrm>
            <a:off x="6013807" y="6515542"/>
            <a:ext cx="6102848"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Westinghouse Non-Proprietary Class 3  |  © 2026 Westinghouse Electric Company LLC. All Rights Reserved.</a:t>
            </a:r>
          </a:p>
        </p:txBody>
      </p:sp>
      <p:sp>
        <p:nvSpPr>
          <p:cNvPr id="11" name="TextBox 10">
            <a:extLst>
              <a:ext uri="{FF2B5EF4-FFF2-40B4-BE49-F238E27FC236}">
                <a16:creationId xmlns:a16="http://schemas.microsoft.com/office/drawing/2014/main" id="{09608DC4-B7AE-5903-D5D4-6CC5A20D57FC}"/>
              </a:ext>
            </a:extLst>
          </p:cNvPr>
          <p:cNvSpPr txBox="1"/>
          <p:nvPr/>
        </p:nvSpPr>
        <p:spPr>
          <a:xfrm>
            <a:off x="4114109" y="3893881"/>
            <a:ext cx="4022411" cy="33855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AP1000 Plant Footprint Comparison</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F49C5AC9-EC8F-15FF-4573-1E76F3AC4197}"/>
              </a:ext>
            </a:extLst>
          </p:cNvPr>
          <p:cNvGrpSpPr/>
          <p:nvPr/>
        </p:nvGrpSpPr>
        <p:grpSpPr>
          <a:xfrm>
            <a:off x="4031964" y="1304410"/>
            <a:ext cx="4128063" cy="2568208"/>
            <a:chOff x="6438305" y="2457833"/>
            <a:chExt cx="5428133" cy="3420346"/>
          </a:xfrm>
        </p:grpSpPr>
        <p:pic>
          <p:nvPicPr>
            <p:cNvPr id="14" name="Picture 13">
              <a:extLst>
                <a:ext uri="{FF2B5EF4-FFF2-40B4-BE49-F238E27FC236}">
                  <a16:creationId xmlns:a16="http://schemas.microsoft.com/office/drawing/2014/main" id="{A2D2F18B-9950-A283-A530-225C6406E8F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438305" y="2457833"/>
              <a:ext cx="5428133" cy="3420346"/>
            </a:xfrm>
            <a:prstGeom prst="roundRect">
              <a:avLst>
                <a:gd name="adj" fmla="val 4747"/>
              </a:avLst>
            </a:prstGeom>
            <a:ln w="28575">
              <a:solidFill>
                <a:schemeClr val="accent1"/>
              </a:solidFill>
            </a:ln>
            <a:effectLst>
              <a:softEdge rad="0"/>
            </a:effectLst>
          </p:spPr>
        </p:pic>
        <p:pic>
          <p:nvPicPr>
            <p:cNvPr id="18" name="Picture 17">
              <a:extLst>
                <a:ext uri="{FF2B5EF4-FFF2-40B4-BE49-F238E27FC236}">
                  <a16:creationId xmlns:a16="http://schemas.microsoft.com/office/drawing/2014/main" id="{3ACBFE05-874B-3E61-6C7E-DF261A2B20E9}"/>
                </a:ext>
              </a:extLst>
            </p:cNvPr>
            <p:cNvPicPr>
              <a:picLocks noChangeAspect="1"/>
            </p:cNvPicPr>
            <p:nvPr/>
          </p:nvPicPr>
          <p:blipFill>
            <a:blip r:embed="rId9"/>
            <a:stretch>
              <a:fillRect/>
            </a:stretch>
          </p:blipFill>
          <p:spPr>
            <a:xfrm>
              <a:off x="6546322" y="5247739"/>
              <a:ext cx="1080164" cy="258550"/>
            </a:xfrm>
            <a:prstGeom prst="rect">
              <a:avLst/>
            </a:prstGeom>
          </p:spPr>
        </p:pic>
      </p:grpSp>
      <p:pic>
        <p:nvPicPr>
          <p:cNvPr id="23" name="object 9">
            <a:extLst>
              <a:ext uri="{FF2B5EF4-FFF2-40B4-BE49-F238E27FC236}">
                <a16:creationId xmlns:a16="http://schemas.microsoft.com/office/drawing/2014/main" id="{0E9442BA-4A8E-2A3D-96C0-0DB6FD1C845F}"/>
              </a:ext>
            </a:extLst>
          </p:cNvPr>
          <p:cNvPicPr>
            <a:picLocks noChangeAspect="1"/>
          </p:cNvPicPr>
          <p:nvPr/>
        </p:nvPicPr>
        <p:blipFill>
          <a:blip r:embed="rId10" cstate="print"/>
          <a:stretch>
            <a:fillRect/>
          </a:stretch>
        </p:blipFill>
        <p:spPr>
          <a:xfrm>
            <a:off x="5649672" y="4231680"/>
            <a:ext cx="1153386" cy="1048240"/>
          </a:xfrm>
          <a:prstGeom prst="rect">
            <a:avLst/>
          </a:prstGeom>
        </p:spPr>
      </p:pic>
      <p:sp>
        <p:nvSpPr>
          <p:cNvPr id="26" name="Content Placeholder 2">
            <a:extLst>
              <a:ext uri="{FF2B5EF4-FFF2-40B4-BE49-F238E27FC236}">
                <a16:creationId xmlns:a16="http://schemas.microsoft.com/office/drawing/2014/main" id="{5F9524CF-B87F-B54C-C477-BDF8702EA543}"/>
              </a:ext>
            </a:extLst>
          </p:cNvPr>
          <p:cNvSpPr txBox="1">
            <a:spLocks/>
          </p:cNvSpPr>
          <p:nvPr/>
        </p:nvSpPr>
        <p:spPr>
          <a:xfrm>
            <a:off x="4951653" y="5154722"/>
            <a:ext cx="2558535" cy="368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Shovel Ready</a:t>
            </a:r>
          </a:p>
        </p:txBody>
      </p:sp>
      <p:cxnSp>
        <p:nvCxnSpPr>
          <p:cNvPr id="27" name="Straight Connector 26">
            <a:extLst>
              <a:ext uri="{FF2B5EF4-FFF2-40B4-BE49-F238E27FC236}">
                <a16:creationId xmlns:a16="http://schemas.microsoft.com/office/drawing/2014/main" id="{E58198FA-61A3-8EB8-A518-89B6A4747218}"/>
              </a:ext>
            </a:extLst>
          </p:cNvPr>
          <p:cNvCxnSpPr>
            <a:cxnSpLocks/>
          </p:cNvCxnSpPr>
          <p:nvPr/>
        </p:nvCxnSpPr>
        <p:spPr>
          <a:xfrm>
            <a:off x="5210223" y="5615995"/>
            <a:ext cx="20939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FBF1BC73-702F-45AC-5C8A-2AA409291A8D}"/>
              </a:ext>
            </a:extLst>
          </p:cNvPr>
          <p:cNvSpPr txBox="1">
            <a:spLocks/>
          </p:cNvSpPr>
          <p:nvPr/>
        </p:nvSpPr>
        <p:spPr>
          <a:xfrm>
            <a:off x="4584426" y="5627331"/>
            <a:ext cx="3292989" cy="571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Optimized and fully digital construction, 5 year construction period </a:t>
            </a:r>
          </a:p>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(First Nuclear Concrete to Commercial Operation Decision).</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515A7072-E500-765A-2AE3-408D1AE25CBF}"/>
              </a:ext>
            </a:extLst>
          </p:cNvPr>
          <p:cNvGrpSpPr/>
          <p:nvPr/>
        </p:nvGrpSpPr>
        <p:grpSpPr>
          <a:xfrm>
            <a:off x="8609208" y="4407472"/>
            <a:ext cx="3292989" cy="1791117"/>
            <a:chOff x="4785081" y="4610134"/>
            <a:chExt cx="3292989" cy="1791117"/>
          </a:xfrm>
        </p:grpSpPr>
        <p:sp>
          <p:nvSpPr>
            <p:cNvPr id="33" name="Content Placeholder 2">
              <a:extLst>
                <a:ext uri="{FF2B5EF4-FFF2-40B4-BE49-F238E27FC236}">
                  <a16:creationId xmlns:a16="http://schemas.microsoft.com/office/drawing/2014/main" id="{EB47A78B-22FC-E0F0-FF1D-4DF5560B6723}"/>
                </a:ext>
              </a:extLst>
            </p:cNvPr>
            <p:cNvSpPr txBox="1">
              <a:spLocks/>
            </p:cNvSpPr>
            <p:nvPr/>
          </p:nvSpPr>
          <p:spPr>
            <a:xfrm>
              <a:off x="5152308" y="5383873"/>
              <a:ext cx="2558535" cy="368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Cost effective</a:t>
              </a:r>
            </a:p>
          </p:txBody>
        </p:sp>
        <p:cxnSp>
          <p:nvCxnSpPr>
            <p:cNvPr id="37" name="Straight Connector 36">
              <a:extLst>
                <a:ext uri="{FF2B5EF4-FFF2-40B4-BE49-F238E27FC236}">
                  <a16:creationId xmlns:a16="http://schemas.microsoft.com/office/drawing/2014/main" id="{EE21C7BD-3A96-AA18-3991-09590DC0EFFF}"/>
                </a:ext>
              </a:extLst>
            </p:cNvPr>
            <p:cNvCxnSpPr>
              <a:cxnSpLocks/>
            </p:cNvCxnSpPr>
            <p:nvPr/>
          </p:nvCxnSpPr>
          <p:spPr>
            <a:xfrm>
              <a:off x="5410878" y="5801723"/>
              <a:ext cx="20939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4293F94E-D923-1967-9220-213D6FF93617}"/>
                </a:ext>
              </a:extLst>
            </p:cNvPr>
            <p:cNvSpPr txBox="1">
              <a:spLocks/>
            </p:cNvSpPr>
            <p:nvPr/>
          </p:nvSpPr>
          <p:spPr>
            <a:xfrm>
              <a:off x="4785081" y="5829993"/>
              <a:ext cx="3292989" cy="571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Simplified, modular design means lower construction, operating and maintenance costs.</a:t>
              </a:r>
            </a:p>
          </p:txBody>
        </p:sp>
        <p:pic>
          <p:nvPicPr>
            <p:cNvPr id="40" name="Picture 39">
              <a:extLst>
                <a:ext uri="{FF2B5EF4-FFF2-40B4-BE49-F238E27FC236}">
                  <a16:creationId xmlns:a16="http://schemas.microsoft.com/office/drawing/2014/main" id="{6242C7B9-3FA7-B2A1-CF73-8D1351967C31}"/>
                </a:ext>
              </a:extLst>
            </p:cNvPr>
            <p:cNvPicPr>
              <a:picLocks noChangeAspect="1"/>
            </p:cNvPicPr>
            <p:nvPr/>
          </p:nvPicPr>
          <p:blipFill>
            <a:blip r:embed="rId11"/>
            <a:stretch>
              <a:fillRect/>
            </a:stretch>
          </p:blipFill>
          <p:spPr>
            <a:xfrm>
              <a:off x="6073645" y="4610134"/>
              <a:ext cx="715861" cy="715861"/>
            </a:xfrm>
            <a:prstGeom prst="rect">
              <a:avLst/>
            </a:prstGeom>
          </p:spPr>
        </p:pic>
      </p:grpSp>
    </p:spTree>
    <p:extLst>
      <p:ext uri="{BB962C8B-B14F-4D97-AF65-F5344CB8AC3E}">
        <p14:creationId xmlns:p14="http://schemas.microsoft.com/office/powerpoint/2010/main" val="275721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D899B3-3458-BD83-C00F-386C25659A59}"/>
              </a:ext>
            </a:extLst>
          </p:cNvPr>
          <p:cNvSpPr/>
          <p:nvPr/>
        </p:nvSpPr>
        <p:spPr>
          <a:xfrm>
            <a:off x="0" y="0"/>
            <a:ext cx="12192000" cy="6858000"/>
          </a:xfrm>
          <a:prstGeom prst="rect">
            <a:avLst/>
          </a:prstGeom>
          <a:gradFill>
            <a:gsLst>
              <a:gs pos="0">
                <a:srgbClr val="25346B"/>
              </a:gs>
              <a:gs pos="99425">
                <a:srgbClr val="25346B">
                  <a:alpha val="0"/>
                </a:srgbClr>
              </a:gs>
              <a:gs pos="68410">
                <a:srgbClr val="25346B">
                  <a:alpha val="81000"/>
                </a:srgbClr>
              </a:gs>
              <a:gs pos="36000">
                <a:srgbClr val="25346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object 6">
            <a:extLst>
              <a:ext uri="{FF2B5EF4-FFF2-40B4-BE49-F238E27FC236}">
                <a16:creationId xmlns:a16="http://schemas.microsoft.com/office/drawing/2014/main" id="{B87FF4B0-808C-EB2D-ADC3-D34C0D71A2D1}"/>
              </a:ext>
            </a:extLst>
          </p:cNvPr>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sharpenSoften amount="25000"/>
                    </a14:imgEffect>
                    <a14:imgEffect>
                      <a14:colorTemperature colorTemp="8800"/>
                    </a14:imgEffect>
                    <a14:imgEffect>
                      <a14:brightnessContrast contrast="20000"/>
                    </a14:imgEffect>
                  </a14:imgLayer>
                </a14:imgProps>
              </a:ext>
            </a:extLst>
          </a:blip>
          <a:srcRect r="353" b="10741"/>
          <a:stretch/>
        </p:blipFill>
        <p:spPr>
          <a:xfrm>
            <a:off x="0" y="1634031"/>
            <a:ext cx="12187519" cy="5241927"/>
          </a:xfrm>
          <a:prstGeom prst="rect">
            <a:avLst/>
          </a:prstGeom>
        </p:spPr>
      </p:pic>
      <p:sp>
        <p:nvSpPr>
          <p:cNvPr id="10" name="Rectangle 9">
            <a:extLst>
              <a:ext uri="{FF2B5EF4-FFF2-40B4-BE49-F238E27FC236}">
                <a16:creationId xmlns:a16="http://schemas.microsoft.com/office/drawing/2014/main" id="{C3914B7A-F9D3-F0AC-9214-DBFA76783D51}"/>
              </a:ext>
            </a:extLst>
          </p:cNvPr>
          <p:cNvSpPr/>
          <p:nvPr/>
        </p:nvSpPr>
        <p:spPr>
          <a:xfrm>
            <a:off x="2239" y="1634031"/>
            <a:ext cx="12192001" cy="5256463"/>
          </a:xfrm>
          <a:prstGeom prst="rect">
            <a:avLst/>
          </a:prstGeom>
          <a:solidFill>
            <a:srgbClr val="2F437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405EDD4B-5A36-ECBF-5432-8B81692D06B3}"/>
              </a:ext>
            </a:extLst>
          </p:cNvPr>
          <p:cNvSpPr/>
          <p:nvPr/>
        </p:nvSpPr>
        <p:spPr>
          <a:xfrm>
            <a:off x="0" y="203019"/>
            <a:ext cx="12192000" cy="4268202"/>
          </a:xfrm>
          <a:prstGeom prst="rect">
            <a:avLst/>
          </a:prstGeom>
          <a:gradFill>
            <a:gsLst>
              <a:gs pos="0">
                <a:srgbClr val="25346B"/>
              </a:gs>
              <a:gs pos="99425">
                <a:srgbClr val="25346B">
                  <a:alpha val="0"/>
                </a:srgbClr>
              </a:gs>
              <a:gs pos="68410">
                <a:srgbClr val="25346B">
                  <a:alpha val="81000"/>
                </a:srgbClr>
              </a:gs>
              <a:gs pos="36000">
                <a:srgbClr val="25346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9B28B53-E33D-4BB8-8177-527C315CA621}"/>
              </a:ext>
            </a:extLst>
          </p:cNvPr>
          <p:cNvSpPr txBox="1"/>
          <p:nvPr/>
        </p:nvSpPr>
        <p:spPr>
          <a:xfrm>
            <a:off x="1" y="259078"/>
            <a:ext cx="12191999" cy="830997"/>
          </a:xfrm>
          <a:prstGeom prst="rect">
            <a:avLst/>
          </a:prstGeom>
          <a:noFill/>
          <a:effectLst>
            <a:outerShdw blurRad="12700" dist="127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6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Continuous Improvement</a:t>
            </a:r>
          </a:p>
        </p:txBody>
      </p:sp>
      <p:sp>
        <p:nvSpPr>
          <p:cNvPr id="3" name="Content Placeholder 2">
            <a:extLst>
              <a:ext uri="{FF2B5EF4-FFF2-40B4-BE49-F238E27FC236}">
                <a16:creationId xmlns:a16="http://schemas.microsoft.com/office/drawing/2014/main" id="{0D13E096-4A23-1E2B-33AD-68BE27D3B971}"/>
              </a:ext>
            </a:extLst>
          </p:cNvPr>
          <p:cNvSpPr txBox="1">
            <a:spLocks/>
          </p:cNvSpPr>
          <p:nvPr/>
        </p:nvSpPr>
        <p:spPr>
          <a:xfrm>
            <a:off x="324271" y="2584491"/>
            <a:ext cx="2735571" cy="468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FOAK Equipment &amp; Procurement</a:t>
            </a:r>
          </a:p>
        </p:txBody>
      </p:sp>
      <p:cxnSp>
        <p:nvCxnSpPr>
          <p:cNvPr id="6" name="Straight Connector 5">
            <a:extLst>
              <a:ext uri="{FF2B5EF4-FFF2-40B4-BE49-F238E27FC236}">
                <a16:creationId xmlns:a16="http://schemas.microsoft.com/office/drawing/2014/main" id="{436D0101-B9C0-1C9D-1CFD-A567FFAAA1C1}"/>
              </a:ext>
            </a:extLst>
          </p:cNvPr>
          <p:cNvCxnSpPr>
            <a:cxnSpLocks/>
          </p:cNvCxnSpPr>
          <p:nvPr/>
        </p:nvCxnSpPr>
        <p:spPr>
          <a:xfrm>
            <a:off x="501311" y="3407591"/>
            <a:ext cx="20413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48162E-804E-851D-8B72-F91D071CC65D}"/>
              </a:ext>
            </a:extLst>
          </p:cNvPr>
          <p:cNvCxnSpPr>
            <a:cxnSpLocks/>
          </p:cNvCxnSpPr>
          <p:nvPr/>
        </p:nvCxnSpPr>
        <p:spPr>
          <a:xfrm>
            <a:off x="3544375" y="3407591"/>
            <a:ext cx="20413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03F279-3AFA-47FF-E469-F014B88FEB78}"/>
              </a:ext>
            </a:extLst>
          </p:cNvPr>
          <p:cNvCxnSpPr>
            <a:cxnSpLocks/>
          </p:cNvCxnSpPr>
          <p:nvPr/>
        </p:nvCxnSpPr>
        <p:spPr>
          <a:xfrm>
            <a:off x="9718237" y="3407591"/>
            <a:ext cx="20413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A3490354-0B76-A796-FC96-67FF30445FCF}"/>
              </a:ext>
            </a:extLst>
          </p:cNvPr>
          <p:cNvSpPr txBox="1">
            <a:spLocks/>
          </p:cNvSpPr>
          <p:nvPr/>
        </p:nvSpPr>
        <p:spPr>
          <a:xfrm>
            <a:off x="129151" y="3675011"/>
            <a:ext cx="2787248" cy="932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Lessons learned on FOAK manufacturing issues</a:t>
            </a:r>
          </a:p>
        </p:txBody>
      </p:sp>
      <p:sp>
        <p:nvSpPr>
          <p:cNvPr id="81" name="Content Placeholder 2">
            <a:extLst>
              <a:ext uri="{FF2B5EF4-FFF2-40B4-BE49-F238E27FC236}">
                <a16:creationId xmlns:a16="http://schemas.microsoft.com/office/drawing/2014/main" id="{11FAC55B-8D8D-BF04-A99C-EEA265BB838B}"/>
              </a:ext>
            </a:extLst>
          </p:cNvPr>
          <p:cNvSpPr txBox="1">
            <a:spLocks/>
          </p:cNvSpPr>
          <p:nvPr/>
        </p:nvSpPr>
        <p:spPr>
          <a:xfrm>
            <a:off x="3193113" y="2584491"/>
            <a:ext cx="2735571" cy="468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Criticality of Engineering Timing</a:t>
            </a:r>
          </a:p>
        </p:txBody>
      </p:sp>
      <p:sp>
        <p:nvSpPr>
          <p:cNvPr id="82" name="Content Placeholder 2">
            <a:extLst>
              <a:ext uri="{FF2B5EF4-FFF2-40B4-BE49-F238E27FC236}">
                <a16:creationId xmlns:a16="http://schemas.microsoft.com/office/drawing/2014/main" id="{B60E2C76-EC88-35C0-2623-1FEC0E202BB3}"/>
              </a:ext>
            </a:extLst>
          </p:cNvPr>
          <p:cNvSpPr txBox="1">
            <a:spLocks/>
          </p:cNvSpPr>
          <p:nvPr/>
        </p:nvSpPr>
        <p:spPr>
          <a:xfrm>
            <a:off x="6322530" y="2584491"/>
            <a:ext cx="2735571" cy="468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First time Regulatory Challenges</a:t>
            </a:r>
          </a:p>
        </p:txBody>
      </p:sp>
      <p:sp>
        <p:nvSpPr>
          <p:cNvPr id="89" name="Content Placeholder 2">
            <a:extLst>
              <a:ext uri="{FF2B5EF4-FFF2-40B4-BE49-F238E27FC236}">
                <a16:creationId xmlns:a16="http://schemas.microsoft.com/office/drawing/2014/main" id="{89979A96-617D-FE51-03AC-D636F7502488}"/>
              </a:ext>
            </a:extLst>
          </p:cNvPr>
          <p:cNvSpPr txBox="1">
            <a:spLocks/>
          </p:cNvSpPr>
          <p:nvPr/>
        </p:nvSpPr>
        <p:spPr>
          <a:xfrm>
            <a:off x="9372595" y="2584491"/>
            <a:ext cx="2735571" cy="468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Construction Planning</a:t>
            </a:r>
          </a:p>
        </p:txBody>
      </p:sp>
      <p:sp>
        <p:nvSpPr>
          <p:cNvPr id="91" name="Content Placeholder 2">
            <a:extLst>
              <a:ext uri="{FF2B5EF4-FFF2-40B4-BE49-F238E27FC236}">
                <a16:creationId xmlns:a16="http://schemas.microsoft.com/office/drawing/2014/main" id="{13BDE3C9-BDAA-4A17-DF6A-342554783B2F}"/>
              </a:ext>
            </a:extLst>
          </p:cNvPr>
          <p:cNvSpPr txBox="1">
            <a:spLocks/>
          </p:cNvSpPr>
          <p:nvPr/>
        </p:nvSpPr>
        <p:spPr>
          <a:xfrm>
            <a:off x="3354120" y="3645752"/>
            <a:ext cx="2846461"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Higher percent of engineering design           to be completed earlier</a:t>
            </a:r>
          </a:p>
        </p:txBody>
      </p:sp>
      <p:sp>
        <p:nvSpPr>
          <p:cNvPr id="92" name="Content Placeholder 2">
            <a:extLst>
              <a:ext uri="{FF2B5EF4-FFF2-40B4-BE49-F238E27FC236}">
                <a16:creationId xmlns:a16="http://schemas.microsoft.com/office/drawing/2014/main" id="{43F37A2A-DF41-0F81-7B89-4675472836A9}"/>
              </a:ext>
            </a:extLst>
          </p:cNvPr>
          <p:cNvSpPr txBox="1">
            <a:spLocks/>
          </p:cNvSpPr>
          <p:nvPr/>
        </p:nvSpPr>
        <p:spPr>
          <a:xfrm>
            <a:off x="6515408" y="3594431"/>
            <a:ext cx="2574563"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First new plant built per new licensing process</a:t>
            </a:r>
          </a:p>
        </p:txBody>
      </p:sp>
      <p:sp>
        <p:nvSpPr>
          <p:cNvPr id="95" name="Content Placeholder 2">
            <a:extLst>
              <a:ext uri="{FF2B5EF4-FFF2-40B4-BE49-F238E27FC236}">
                <a16:creationId xmlns:a16="http://schemas.microsoft.com/office/drawing/2014/main" id="{46F6C47A-543D-CB95-758B-1A62B3812B11}"/>
              </a:ext>
            </a:extLst>
          </p:cNvPr>
          <p:cNvSpPr txBox="1">
            <a:spLocks/>
          </p:cNvSpPr>
          <p:nvPr/>
        </p:nvSpPr>
        <p:spPr>
          <a:xfrm>
            <a:off x="9491008" y="3566716"/>
            <a:ext cx="2413554"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Utilizing Engineering Delivery Model for new plant projects</a:t>
            </a:r>
          </a:p>
        </p:txBody>
      </p:sp>
      <p:cxnSp>
        <p:nvCxnSpPr>
          <p:cNvPr id="96" name="Straight Connector 95">
            <a:extLst>
              <a:ext uri="{FF2B5EF4-FFF2-40B4-BE49-F238E27FC236}">
                <a16:creationId xmlns:a16="http://schemas.microsoft.com/office/drawing/2014/main" id="{65042576-1A8A-19A5-E456-32A14431351F}"/>
              </a:ext>
            </a:extLst>
          </p:cNvPr>
          <p:cNvCxnSpPr>
            <a:cxnSpLocks/>
          </p:cNvCxnSpPr>
          <p:nvPr/>
        </p:nvCxnSpPr>
        <p:spPr>
          <a:xfrm>
            <a:off x="6669618" y="3407591"/>
            <a:ext cx="20413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86B97977-F51A-BFFC-7B7A-F45BD3172DD4}"/>
              </a:ext>
            </a:extLst>
          </p:cNvPr>
          <p:cNvSpPr txBox="1">
            <a:spLocks/>
          </p:cNvSpPr>
          <p:nvPr/>
        </p:nvSpPr>
        <p:spPr>
          <a:xfrm>
            <a:off x="129150" y="4720468"/>
            <a:ext cx="2742637" cy="932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supplier selection process; prioritize quality &amp; experience</a:t>
            </a:r>
          </a:p>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A71F3AC6-491B-4DA5-B58C-44E4848ADCE8}"/>
              </a:ext>
            </a:extLst>
          </p:cNvPr>
          <p:cNvSpPr txBox="1">
            <a:spLocks/>
          </p:cNvSpPr>
          <p:nvPr/>
        </p:nvSpPr>
        <p:spPr>
          <a:xfrm>
            <a:off x="9519286" y="4640955"/>
            <a:ext cx="2413554"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Digital work packages for full integration of construction to design</a:t>
            </a:r>
          </a:p>
        </p:txBody>
      </p:sp>
      <p:sp>
        <p:nvSpPr>
          <p:cNvPr id="14" name="Content Placeholder 2">
            <a:extLst>
              <a:ext uri="{FF2B5EF4-FFF2-40B4-BE49-F238E27FC236}">
                <a16:creationId xmlns:a16="http://schemas.microsoft.com/office/drawing/2014/main" id="{A6F99431-A4D9-B032-BCFB-933A685AA9A9}"/>
              </a:ext>
            </a:extLst>
          </p:cNvPr>
          <p:cNvSpPr txBox="1">
            <a:spLocks/>
          </p:cNvSpPr>
          <p:nvPr/>
        </p:nvSpPr>
        <p:spPr>
          <a:xfrm>
            <a:off x="6515410" y="4662030"/>
            <a:ext cx="2574563"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New requirements for digital testing &amp; securing local permits</a:t>
            </a:r>
          </a:p>
        </p:txBody>
      </p:sp>
      <p:sp>
        <p:nvSpPr>
          <p:cNvPr id="15" name="Content Placeholder 2">
            <a:extLst>
              <a:ext uri="{FF2B5EF4-FFF2-40B4-BE49-F238E27FC236}">
                <a16:creationId xmlns:a16="http://schemas.microsoft.com/office/drawing/2014/main" id="{92D3C882-799A-C7FA-F48A-3BF86134EA31}"/>
              </a:ext>
            </a:extLst>
          </p:cNvPr>
          <p:cNvSpPr txBox="1">
            <a:spLocks/>
          </p:cNvSpPr>
          <p:nvPr/>
        </p:nvSpPr>
        <p:spPr>
          <a:xfrm>
            <a:off x="6515409" y="5774363"/>
            <a:ext cx="2574563" cy="768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Overcame regulatory holds on key shipments </a:t>
            </a:r>
          </a:p>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813B3D03-35B7-AF93-9645-AE3A758BC8B7}"/>
              </a:ext>
            </a:extLst>
          </p:cNvPr>
          <p:cNvSpPr txBox="1">
            <a:spLocks/>
          </p:cNvSpPr>
          <p:nvPr/>
        </p:nvSpPr>
        <p:spPr>
          <a:xfrm>
            <a:off x="3354120" y="4719443"/>
            <a:ext cx="2846461"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Earlier engineering support for procurement, fabrication &amp; construction</a:t>
            </a:r>
          </a:p>
        </p:txBody>
      </p:sp>
      <p:sp>
        <p:nvSpPr>
          <p:cNvPr id="25" name="Content Placeholder 2">
            <a:extLst>
              <a:ext uri="{FF2B5EF4-FFF2-40B4-BE49-F238E27FC236}">
                <a16:creationId xmlns:a16="http://schemas.microsoft.com/office/drawing/2014/main" id="{13BE45C7-CEB8-595B-9E37-4A2D06DBB7E4}"/>
              </a:ext>
            </a:extLst>
          </p:cNvPr>
          <p:cNvSpPr txBox="1">
            <a:spLocks/>
          </p:cNvSpPr>
          <p:nvPr/>
        </p:nvSpPr>
        <p:spPr>
          <a:xfrm>
            <a:off x="3417862" y="5801031"/>
            <a:ext cx="2846461" cy="961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Greater utilization of  internal engineering over subcontractors</a:t>
            </a:r>
          </a:p>
        </p:txBody>
      </p:sp>
      <p:pic>
        <p:nvPicPr>
          <p:cNvPr id="17" name="Picture 16" descr="Icon&#10;&#10;Description automatically generated">
            <a:extLst>
              <a:ext uri="{FF2B5EF4-FFF2-40B4-BE49-F238E27FC236}">
                <a16:creationId xmlns:a16="http://schemas.microsoft.com/office/drawing/2014/main" id="{647BD2F9-9073-BD02-75A6-76BF06E8A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9169" y="1782302"/>
            <a:ext cx="755844" cy="755844"/>
          </a:xfrm>
          <a:prstGeom prst="rect">
            <a:avLst/>
          </a:prstGeom>
        </p:spPr>
      </p:pic>
      <p:pic>
        <p:nvPicPr>
          <p:cNvPr id="18" name="Picture 17" descr="Icon&#10;&#10;Description automatically generated">
            <a:extLst>
              <a:ext uri="{FF2B5EF4-FFF2-40B4-BE49-F238E27FC236}">
                <a16:creationId xmlns:a16="http://schemas.microsoft.com/office/drawing/2014/main" id="{964E4426-AE7A-D8A7-FBA5-12E6EA32AA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1095" y="1790700"/>
            <a:ext cx="755844" cy="755844"/>
          </a:xfrm>
          <a:prstGeom prst="rect">
            <a:avLst/>
          </a:prstGeom>
        </p:spPr>
      </p:pic>
      <p:pic>
        <p:nvPicPr>
          <p:cNvPr id="22" name="Picture 21" descr="A white outline of hands shaking&#10;&#10;Description automatically generated">
            <a:extLst>
              <a:ext uri="{FF2B5EF4-FFF2-40B4-BE49-F238E27FC236}">
                <a16:creationId xmlns:a16="http://schemas.microsoft.com/office/drawing/2014/main" id="{5FDA30B5-4312-A2A7-6C83-3E12B01862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252" y="1844691"/>
            <a:ext cx="684415" cy="676168"/>
          </a:xfrm>
          <a:prstGeom prst="rect">
            <a:avLst/>
          </a:prstGeom>
        </p:spPr>
      </p:pic>
      <p:pic>
        <p:nvPicPr>
          <p:cNvPr id="23" name="Graphic 22">
            <a:extLst>
              <a:ext uri="{FF2B5EF4-FFF2-40B4-BE49-F238E27FC236}">
                <a16:creationId xmlns:a16="http://schemas.microsoft.com/office/drawing/2014/main" id="{A1D824CB-6BD4-8F37-22CA-6E7ABF5D31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9051" y="1798048"/>
            <a:ext cx="741856" cy="741856"/>
          </a:xfrm>
          <a:prstGeom prst="rect">
            <a:avLst/>
          </a:prstGeom>
        </p:spPr>
      </p:pic>
      <p:pic>
        <p:nvPicPr>
          <p:cNvPr id="8" name="Picture 7" descr="Logo&#10;&#10;Description automatically generated">
            <a:extLst>
              <a:ext uri="{FF2B5EF4-FFF2-40B4-BE49-F238E27FC236}">
                <a16:creationId xmlns:a16="http://schemas.microsoft.com/office/drawing/2014/main" id="{22110132-9D75-4B19-4C1D-B3D57B002B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9234" y="158015"/>
            <a:ext cx="1432562" cy="407258"/>
          </a:xfrm>
          <a:prstGeom prst="rect">
            <a:avLst/>
          </a:prstGeom>
        </p:spPr>
      </p:pic>
      <p:sp>
        <p:nvSpPr>
          <p:cNvPr id="27" name="TextBox 26">
            <a:extLst>
              <a:ext uri="{FF2B5EF4-FFF2-40B4-BE49-F238E27FC236}">
                <a16:creationId xmlns:a16="http://schemas.microsoft.com/office/drawing/2014/main" id="{721432B6-7743-A500-E76A-8B9C65DC6ACA}"/>
              </a:ext>
            </a:extLst>
          </p:cNvPr>
          <p:cNvSpPr txBox="1"/>
          <p:nvPr/>
        </p:nvSpPr>
        <p:spPr>
          <a:xfrm>
            <a:off x="1" y="979821"/>
            <a:ext cx="1219199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DF200"/>
                </a:solidFill>
                <a:effectLst/>
                <a:uLnTx/>
                <a:uFillTx/>
                <a:latin typeface="Arial" panose="020B0604020202020204" pitchFamily="34" charset="0"/>
                <a:ea typeface="+mn-ea"/>
                <a:cs typeface="Arial" panose="020B0604020202020204" pitchFamily="34" charset="0"/>
              </a:rPr>
              <a:t>Insights Gained Through Project Experience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59B031"/>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2180FD73-20D1-D8D9-265E-1162C75A5371}"/>
              </a:ext>
            </a:extLst>
          </p:cNvPr>
          <p:cNvSpPr txBox="1"/>
          <p:nvPr/>
        </p:nvSpPr>
        <p:spPr>
          <a:xfrm>
            <a:off x="6013807" y="6515542"/>
            <a:ext cx="6102848"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Westinghouse Non-Proprietary Class 3  |  © 2026 Westinghouse Electric Company LLC. All Rights Reserved.</a:t>
            </a:r>
          </a:p>
        </p:txBody>
      </p:sp>
    </p:spTree>
    <p:extLst>
      <p:ext uri="{BB962C8B-B14F-4D97-AF65-F5344CB8AC3E}">
        <p14:creationId xmlns:p14="http://schemas.microsoft.com/office/powerpoint/2010/main" val="247081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D32CA-45A0-82DE-3911-81B955C06437}"/>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51434700-339B-AF04-88A1-094F20225474}"/>
              </a:ext>
            </a:extLst>
          </p:cNvPr>
          <p:cNvGrpSpPr/>
          <p:nvPr/>
        </p:nvGrpSpPr>
        <p:grpSpPr>
          <a:xfrm>
            <a:off x="7862455" y="3467281"/>
            <a:ext cx="3532909" cy="3401883"/>
            <a:chOff x="0" y="0"/>
            <a:chExt cx="821010" cy="790561"/>
          </a:xfrm>
        </p:grpSpPr>
        <p:sp>
          <p:nvSpPr>
            <p:cNvPr id="8" name="Freeform 8">
              <a:extLst>
                <a:ext uri="{FF2B5EF4-FFF2-40B4-BE49-F238E27FC236}">
                  <a16:creationId xmlns:a16="http://schemas.microsoft.com/office/drawing/2014/main" id="{2B39A5D9-764D-C48A-233A-9FB2B8F91E36}"/>
                </a:ext>
              </a:extLst>
            </p:cNvPr>
            <p:cNvSpPr/>
            <p:nvPr/>
          </p:nvSpPr>
          <p:spPr>
            <a:xfrm>
              <a:off x="0" y="0"/>
              <a:ext cx="821010" cy="790561"/>
            </a:xfrm>
            <a:custGeom>
              <a:avLst/>
              <a:gdLst/>
              <a:ahLst/>
              <a:cxnLst/>
              <a:rect l="l" t="t" r="r" b="b"/>
              <a:pathLst>
                <a:path w="821010" h="790561">
                  <a:moveTo>
                    <a:pt x="0" y="0"/>
                  </a:moveTo>
                  <a:lnTo>
                    <a:pt x="821010" y="0"/>
                  </a:lnTo>
                  <a:lnTo>
                    <a:pt x="821010" y="790561"/>
                  </a:lnTo>
                  <a:lnTo>
                    <a:pt x="0" y="790561"/>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pPr defTabSz="623438"/>
              <a:endParaRPr lang="en-US" sz="1227">
                <a:solidFill>
                  <a:prstClr val="black"/>
                </a:solidFill>
                <a:latin typeface="Calibri"/>
              </a:endParaRPr>
            </a:p>
          </p:txBody>
        </p:sp>
      </p:grpSp>
      <p:grpSp>
        <p:nvGrpSpPr>
          <p:cNvPr id="2" name="Group 2">
            <a:extLst>
              <a:ext uri="{FF2B5EF4-FFF2-40B4-BE49-F238E27FC236}">
                <a16:creationId xmlns:a16="http://schemas.microsoft.com/office/drawing/2014/main" id="{B5C83AF2-9CC7-1202-05C0-1AEF99D7A18E}"/>
              </a:ext>
            </a:extLst>
          </p:cNvPr>
          <p:cNvGrpSpPr/>
          <p:nvPr/>
        </p:nvGrpSpPr>
        <p:grpSpPr>
          <a:xfrm>
            <a:off x="796636" y="51955"/>
            <a:ext cx="7065818" cy="6754091"/>
            <a:chOff x="0" y="0"/>
            <a:chExt cx="2791434" cy="2724029"/>
          </a:xfrm>
        </p:grpSpPr>
        <p:sp>
          <p:nvSpPr>
            <p:cNvPr id="3" name="Freeform 3">
              <a:extLst>
                <a:ext uri="{FF2B5EF4-FFF2-40B4-BE49-F238E27FC236}">
                  <a16:creationId xmlns:a16="http://schemas.microsoft.com/office/drawing/2014/main" id="{09440DB7-6FC7-F0EB-0281-C7DCBCC05609}"/>
                </a:ext>
              </a:extLst>
            </p:cNvPr>
            <p:cNvSpPr/>
            <p:nvPr/>
          </p:nvSpPr>
          <p:spPr>
            <a:xfrm>
              <a:off x="0" y="0"/>
              <a:ext cx="2791434" cy="2724029"/>
            </a:xfrm>
            <a:custGeom>
              <a:avLst/>
              <a:gdLst/>
              <a:ahLst/>
              <a:cxnLst/>
              <a:rect l="l" t="t" r="r" b="b"/>
              <a:pathLst>
                <a:path w="2791434" h="2724029">
                  <a:moveTo>
                    <a:pt x="0" y="0"/>
                  </a:moveTo>
                  <a:lnTo>
                    <a:pt x="2791434" y="0"/>
                  </a:lnTo>
                  <a:lnTo>
                    <a:pt x="2791434" y="2724029"/>
                  </a:lnTo>
                  <a:lnTo>
                    <a:pt x="0" y="2724029"/>
                  </a:lnTo>
                  <a:close/>
                </a:path>
              </a:pathLst>
            </a:custGeom>
            <a:solidFill>
              <a:srgbClr val="F7F7F8"/>
            </a:solidFill>
          </p:spPr>
          <p:txBody>
            <a:bodyPr/>
            <a:lstStyle/>
            <a:p>
              <a:pPr defTabSz="623438"/>
              <a:endParaRPr lang="en-US" sz="1227">
                <a:solidFill>
                  <a:prstClr val="black"/>
                </a:solidFill>
                <a:latin typeface="Calibri"/>
              </a:endParaRPr>
            </a:p>
          </p:txBody>
        </p:sp>
        <p:sp>
          <p:nvSpPr>
            <p:cNvPr id="4" name="TextBox 4">
              <a:extLst>
                <a:ext uri="{FF2B5EF4-FFF2-40B4-BE49-F238E27FC236}">
                  <a16:creationId xmlns:a16="http://schemas.microsoft.com/office/drawing/2014/main" id="{0DCF31E7-C575-BAF8-778C-24FC8331C5BD}"/>
                </a:ext>
              </a:extLst>
            </p:cNvPr>
            <p:cNvSpPr txBox="1"/>
            <p:nvPr/>
          </p:nvSpPr>
          <p:spPr>
            <a:xfrm>
              <a:off x="0" y="-38100"/>
              <a:ext cx="2791434" cy="2762129"/>
            </a:xfrm>
            <a:prstGeom prst="rect">
              <a:avLst/>
            </a:prstGeom>
          </p:spPr>
          <p:txBody>
            <a:bodyPr lIns="34636" tIns="34636" rIns="34636" bIns="34636" rtlCol="0" anchor="ctr"/>
            <a:lstStyle/>
            <a:p>
              <a:pPr algn="ctr" defTabSz="623438">
                <a:lnSpc>
                  <a:spcPts val="1813"/>
                </a:lnSpc>
                <a:spcBef>
                  <a:spcPct val="0"/>
                </a:spcBef>
              </a:pPr>
              <a:endParaRPr sz="1227">
                <a:solidFill>
                  <a:prstClr val="black"/>
                </a:solidFill>
                <a:latin typeface="Calibri"/>
              </a:endParaRPr>
            </a:p>
          </p:txBody>
        </p:sp>
      </p:grpSp>
      <p:grpSp>
        <p:nvGrpSpPr>
          <p:cNvPr id="5" name="Group 5">
            <a:extLst>
              <a:ext uri="{FF2B5EF4-FFF2-40B4-BE49-F238E27FC236}">
                <a16:creationId xmlns:a16="http://schemas.microsoft.com/office/drawing/2014/main" id="{B0716D31-2393-5298-F788-C3A42E2459BF}"/>
              </a:ext>
            </a:extLst>
          </p:cNvPr>
          <p:cNvGrpSpPr/>
          <p:nvPr/>
        </p:nvGrpSpPr>
        <p:grpSpPr>
          <a:xfrm>
            <a:off x="796636" y="0"/>
            <a:ext cx="7065818" cy="3971120"/>
            <a:chOff x="0" y="0"/>
            <a:chExt cx="1642020" cy="922846"/>
          </a:xfrm>
        </p:grpSpPr>
        <p:sp>
          <p:nvSpPr>
            <p:cNvPr id="6" name="Freeform 6">
              <a:extLst>
                <a:ext uri="{FF2B5EF4-FFF2-40B4-BE49-F238E27FC236}">
                  <a16:creationId xmlns:a16="http://schemas.microsoft.com/office/drawing/2014/main" id="{8CB1A5C0-2617-E31B-E920-EF01B7237291}"/>
                </a:ext>
              </a:extLst>
            </p:cNvPr>
            <p:cNvSpPr/>
            <p:nvPr/>
          </p:nvSpPr>
          <p:spPr>
            <a:xfrm>
              <a:off x="0" y="0"/>
              <a:ext cx="1642020" cy="922846"/>
            </a:xfrm>
            <a:custGeom>
              <a:avLst/>
              <a:gdLst/>
              <a:ahLst/>
              <a:cxnLst/>
              <a:rect l="l" t="t" r="r" b="b"/>
              <a:pathLst>
                <a:path w="1642020" h="922846">
                  <a:moveTo>
                    <a:pt x="0" y="0"/>
                  </a:moveTo>
                  <a:lnTo>
                    <a:pt x="1642020" y="0"/>
                  </a:lnTo>
                  <a:lnTo>
                    <a:pt x="1642020" y="922846"/>
                  </a:lnTo>
                  <a:lnTo>
                    <a:pt x="0" y="922846"/>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pPr defTabSz="623438"/>
              <a:endParaRPr lang="en-US" sz="1227">
                <a:solidFill>
                  <a:prstClr val="black"/>
                </a:solidFill>
                <a:latin typeface="Calibri"/>
              </a:endParaRPr>
            </a:p>
          </p:txBody>
        </p:sp>
      </p:grpSp>
      <p:sp>
        <p:nvSpPr>
          <p:cNvPr id="9" name="Freeform 9">
            <a:extLst>
              <a:ext uri="{FF2B5EF4-FFF2-40B4-BE49-F238E27FC236}">
                <a16:creationId xmlns:a16="http://schemas.microsoft.com/office/drawing/2014/main" id="{F5BD866F-277D-CE57-CDB5-60CF78374CA2}"/>
              </a:ext>
            </a:extLst>
          </p:cNvPr>
          <p:cNvSpPr/>
          <p:nvPr/>
        </p:nvSpPr>
        <p:spPr>
          <a:xfrm>
            <a:off x="796635" y="3033999"/>
            <a:ext cx="7065818" cy="2011160"/>
          </a:xfrm>
          <a:custGeom>
            <a:avLst/>
            <a:gdLst/>
            <a:ahLst/>
            <a:cxnLst/>
            <a:rect l="l" t="t" r="r" b="b"/>
            <a:pathLst>
              <a:path w="10534650" h="2949702">
                <a:moveTo>
                  <a:pt x="0" y="0"/>
                </a:moveTo>
                <a:lnTo>
                  <a:pt x="10534650" y="0"/>
                </a:lnTo>
                <a:lnTo>
                  <a:pt x="10534650" y="2949702"/>
                </a:lnTo>
                <a:lnTo>
                  <a:pt x="0" y="2949702"/>
                </a:lnTo>
                <a:lnTo>
                  <a:pt x="0" y="0"/>
                </a:lnTo>
                <a:close/>
              </a:path>
            </a:pathLst>
          </a:custGeom>
          <a:blipFill>
            <a:blip>
              <a:extLst>
                <a:ext uri="{96DAC541-7B7A-43D3-8B79-37D633B846F1}">
                  <asvg:svgBlip xmlns:asvg="http://schemas.microsoft.com/office/drawing/2016/SVG/main" r:embed="rId5"/>
                </a:ext>
              </a:extLst>
            </a:blip>
            <a:stretch>
              <a:fillRect l="-1654"/>
            </a:stretch>
          </a:blipFill>
        </p:spPr>
        <p:txBody>
          <a:bodyPr/>
          <a:lstStyle/>
          <a:p>
            <a:pPr defTabSz="623438"/>
            <a:endParaRPr lang="en-US" sz="1227">
              <a:solidFill>
                <a:prstClr val="black"/>
              </a:solidFill>
              <a:latin typeface="Calibri"/>
            </a:endParaRPr>
          </a:p>
        </p:txBody>
      </p:sp>
      <p:sp>
        <p:nvSpPr>
          <p:cNvPr id="10" name="Freeform 10">
            <a:extLst>
              <a:ext uri="{FF2B5EF4-FFF2-40B4-BE49-F238E27FC236}">
                <a16:creationId xmlns:a16="http://schemas.microsoft.com/office/drawing/2014/main" id="{E1CC8DAF-B64A-9EE9-D33D-F362A84D4947}"/>
              </a:ext>
            </a:extLst>
          </p:cNvPr>
          <p:cNvSpPr/>
          <p:nvPr/>
        </p:nvSpPr>
        <p:spPr>
          <a:xfrm flipH="1" flipV="1">
            <a:off x="7862455" y="2495080"/>
            <a:ext cx="3532909" cy="2011160"/>
          </a:xfrm>
          <a:custGeom>
            <a:avLst/>
            <a:gdLst/>
            <a:ahLst/>
            <a:cxnLst/>
            <a:rect l="l" t="t" r="r" b="b"/>
            <a:pathLst>
              <a:path w="10534650" h="2949702">
                <a:moveTo>
                  <a:pt x="10534650" y="2949702"/>
                </a:moveTo>
                <a:lnTo>
                  <a:pt x="0" y="2949702"/>
                </a:lnTo>
                <a:lnTo>
                  <a:pt x="0" y="0"/>
                </a:lnTo>
                <a:lnTo>
                  <a:pt x="10534650" y="0"/>
                </a:lnTo>
                <a:lnTo>
                  <a:pt x="10534650" y="2949702"/>
                </a:lnTo>
                <a:close/>
              </a:path>
            </a:pathLst>
          </a:custGeom>
          <a:blipFill>
            <a:blip>
              <a:extLst>
                <a:ext uri="{96DAC541-7B7A-43D3-8B79-37D633B846F1}">
                  <asvg:svgBlip xmlns:asvg="http://schemas.microsoft.com/office/drawing/2016/SVG/main" r:embed="rId6"/>
                </a:ext>
              </a:extLst>
            </a:blip>
            <a:stretch>
              <a:fillRect l="-103309"/>
            </a:stretch>
          </a:blipFill>
        </p:spPr>
        <p:txBody>
          <a:bodyPr/>
          <a:lstStyle/>
          <a:p>
            <a:pPr defTabSz="623438"/>
            <a:endParaRPr lang="en-US" sz="1227">
              <a:solidFill>
                <a:prstClr val="black"/>
              </a:solidFill>
              <a:latin typeface="Calibri"/>
            </a:endParaRPr>
          </a:p>
        </p:txBody>
      </p:sp>
      <p:sp>
        <p:nvSpPr>
          <p:cNvPr id="13" name="Freeform 13">
            <a:extLst>
              <a:ext uri="{FF2B5EF4-FFF2-40B4-BE49-F238E27FC236}">
                <a16:creationId xmlns:a16="http://schemas.microsoft.com/office/drawing/2014/main" id="{49DC1741-EC5E-0F35-987D-53A5007DD551}"/>
              </a:ext>
            </a:extLst>
          </p:cNvPr>
          <p:cNvSpPr/>
          <p:nvPr/>
        </p:nvSpPr>
        <p:spPr>
          <a:xfrm>
            <a:off x="4720211" y="6128268"/>
            <a:ext cx="138130" cy="138130"/>
          </a:xfrm>
          <a:custGeom>
            <a:avLst/>
            <a:gdLst/>
            <a:ahLst/>
            <a:cxnLst/>
            <a:rect l="l" t="t" r="r" b="b"/>
            <a:pathLst>
              <a:path w="202590" h="202590">
                <a:moveTo>
                  <a:pt x="0" y="0"/>
                </a:moveTo>
                <a:lnTo>
                  <a:pt x="202590" y="0"/>
                </a:lnTo>
                <a:lnTo>
                  <a:pt x="202590" y="202589"/>
                </a:lnTo>
                <a:lnTo>
                  <a:pt x="0" y="202589"/>
                </a:lnTo>
                <a:lnTo>
                  <a:pt x="0" y="0"/>
                </a:lnTo>
                <a:close/>
              </a:path>
            </a:pathLst>
          </a:custGeom>
          <a:blipFill>
            <a:blip>
              <a:extLst>
                <a:ext uri="{96DAC541-7B7A-43D3-8B79-37D633B846F1}">
                  <asvg:svgBlip xmlns:asvg="http://schemas.microsoft.com/office/drawing/2016/SVG/main" r:embed="rId7"/>
                </a:ext>
              </a:extLst>
            </a:blip>
            <a:stretch>
              <a:fillRect/>
            </a:stretch>
          </a:blipFill>
          <a:ln cap="sq">
            <a:noFill/>
            <a:prstDash val="solid"/>
            <a:miter/>
          </a:ln>
        </p:spPr>
        <p:txBody>
          <a:bodyPr/>
          <a:lstStyle/>
          <a:p>
            <a:pPr defTabSz="623438"/>
            <a:endParaRPr lang="en-US" sz="1227">
              <a:solidFill>
                <a:prstClr val="black"/>
              </a:solidFill>
              <a:latin typeface="Calibri"/>
            </a:endParaRPr>
          </a:p>
        </p:txBody>
      </p:sp>
      <p:sp>
        <p:nvSpPr>
          <p:cNvPr id="29" name="Rectangle 28">
            <a:extLst>
              <a:ext uri="{FF2B5EF4-FFF2-40B4-BE49-F238E27FC236}">
                <a16:creationId xmlns:a16="http://schemas.microsoft.com/office/drawing/2014/main" id="{CEA5DF0A-BA14-6D7E-E628-356E0D8BB5F2}"/>
              </a:ext>
            </a:extLst>
          </p:cNvPr>
          <p:cNvSpPr/>
          <p:nvPr/>
        </p:nvSpPr>
        <p:spPr>
          <a:xfrm>
            <a:off x="-23728" y="-12814"/>
            <a:ext cx="12215727" cy="6870814"/>
          </a:xfrm>
          <a:prstGeom prst="rect">
            <a:avLst/>
          </a:prstGeom>
          <a:gradFill>
            <a:gsLst>
              <a:gs pos="47000">
                <a:srgbClr val="27366F">
                  <a:alpha val="45000"/>
                </a:srgbClr>
              </a:gs>
              <a:gs pos="23000">
                <a:srgbClr val="25346B">
                  <a:alpha val="15000"/>
                </a:srgbClr>
              </a:gs>
              <a:gs pos="77000">
                <a:srgbClr val="283873">
                  <a:alpha val="65000"/>
                </a:srgbClr>
              </a:gs>
              <a:gs pos="100000">
                <a:srgbClr val="25346B">
                  <a:lumMod val="94000"/>
                  <a:lumOff val="6000"/>
                  <a:alpha val="9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4">
            <a:extLst>
              <a:ext uri="{FF2B5EF4-FFF2-40B4-BE49-F238E27FC236}">
                <a16:creationId xmlns:a16="http://schemas.microsoft.com/office/drawing/2014/main" id="{809B4D84-1C78-F0F3-D4F9-A3BD7061E676}"/>
              </a:ext>
            </a:extLst>
          </p:cNvPr>
          <p:cNvSpPr txBox="1"/>
          <p:nvPr/>
        </p:nvSpPr>
        <p:spPr>
          <a:xfrm>
            <a:off x="1016876" y="3768819"/>
            <a:ext cx="4887072" cy="483274"/>
          </a:xfrm>
          <a:prstGeom prst="rect">
            <a:avLst/>
          </a:prstGeom>
        </p:spPr>
        <p:txBody>
          <a:bodyPr wrap="square" lIns="0" tIns="0" rIns="0" bIns="0" rtlCol="0" anchor="t">
            <a:spAutoFit/>
          </a:bodyPr>
          <a:lstStyle/>
          <a:p>
            <a:pPr defTabSz="623438">
              <a:lnSpc>
                <a:spcPts val="4335"/>
              </a:lnSpc>
              <a:spcBef>
                <a:spcPct val="0"/>
              </a:spcBef>
            </a:pPr>
            <a:r>
              <a:rPr lang="en-US" sz="2400" b="1" dirty="0">
                <a:solidFill>
                  <a:schemeClr val="bg1">
                    <a:lumMod val="85000"/>
                  </a:schemeClr>
                </a:solidFill>
                <a:latin typeface="Open Sans Condensed Bold"/>
                <a:ea typeface="Open Sans Condensed Bold"/>
                <a:cs typeface="Open Sans Condensed Bold"/>
                <a:sym typeface="Open Sans Condensed Bold"/>
              </a:rPr>
              <a:t>New Jersey Today &amp; Tomorrow</a:t>
            </a:r>
          </a:p>
        </p:txBody>
      </p:sp>
      <p:sp>
        <p:nvSpPr>
          <p:cNvPr id="16" name="TextBox 16">
            <a:extLst>
              <a:ext uri="{FF2B5EF4-FFF2-40B4-BE49-F238E27FC236}">
                <a16:creationId xmlns:a16="http://schemas.microsoft.com/office/drawing/2014/main" id="{55BC2A57-A8E7-76E1-0C00-4117E3671F11}"/>
              </a:ext>
            </a:extLst>
          </p:cNvPr>
          <p:cNvSpPr txBox="1"/>
          <p:nvPr/>
        </p:nvSpPr>
        <p:spPr>
          <a:xfrm>
            <a:off x="8229714" y="1400434"/>
            <a:ext cx="3093810" cy="1546257"/>
          </a:xfrm>
          <a:prstGeom prst="rect">
            <a:avLst/>
          </a:prstGeom>
        </p:spPr>
        <p:txBody>
          <a:bodyPr wrap="square" lIns="0" tIns="0" rIns="0" bIns="0" rtlCol="0" anchor="t">
            <a:spAutoFit/>
          </a:bodyPr>
          <a:lstStyle/>
          <a:p>
            <a:pPr algn="ctr" defTabSz="623438">
              <a:lnSpc>
                <a:spcPts val="3101"/>
              </a:lnSpc>
              <a:spcBef>
                <a:spcPct val="0"/>
              </a:spcBef>
            </a:pPr>
            <a:r>
              <a:rPr lang="en-US" sz="2606" b="1" dirty="0">
                <a:solidFill>
                  <a:srgbClr val="2B4B92"/>
                </a:solidFill>
                <a:latin typeface="Open Sans Condensed Bold"/>
                <a:ea typeface="Open Sans Condensed Bold"/>
                <a:cs typeface="Open Sans Condensed Bold"/>
                <a:sym typeface="Open Sans Condensed Bold"/>
              </a:rPr>
              <a:t>New Jersey’s</a:t>
            </a:r>
          </a:p>
          <a:p>
            <a:pPr algn="ctr" defTabSz="623438">
              <a:lnSpc>
                <a:spcPts val="3101"/>
              </a:lnSpc>
              <a:spcBef>
                <a:spcPct val="0"/>
              </a:spcBef>
            </a:pPr>
            <a:r>
              <a:rPr lang="en-US" sz="2606" b="1" dirty="0">
                <a:solidFill>
                  <a:srgbClr val="2B4B92"/>
                </a:solidFill>
                <a:latin typeface="Open Sans Condensed Bold"/>
                <a:ea typeface="Open Sans Condensed Bold"/>
                <a:cs typeface="Open Sans Condensed Bold"/>
                <a:sym typeface="Open Sans Condensed Bold"/>
              </a:rPr>
              <a:t>Nuclear Advantage</a:t>
            </a:r>
          </a:p>
          <a:p>
            <a:pPr algn="ctr" defTabSz="623438">
              <a:spcBef>
                <a:spcPct val="0"/>
              </a:spcBef>
            </a:pPr>
            <a:endParaRPr lang="en-US" sz="1200" b="1" dirty="0">
              <a:solidFill>
                <a:srgbClr val="2B4B92"/>
              </a:solidFill>
              <a:latin typeface="Open Sans Condensed Bold"/>
              <a:ea typeface="Open Sans Condensed Bold"/>
              <a:cs typeface="Open Sans Condensed Bold"/>
              <a:sym typeface="Open Sans Condensed Bold"/>
            </a:endParaRPr>
          </a:p>
          <a:p>
            <a:pPr algn="ctr" defTabSz="623438">
              <a:spcBef>
                <a:spcPct val="0"/>
              </a:spcBef>
            </a:pPr>
            <a:r>
              <a:rPr lang="en-US" sz="1227" b="1" dirty="0">
                <a:solidFill>
                  <a:schemeClr val="accent3">
                    <a:lumMod val="50000"/>
                  </a:schemeClr>
                </a:solidFill>
                <a:latin typeface="Open Sans Condensed Bold"/>
                <a:ea typeface="Open Sans Condensed Bold"/>
                <a:cs typeface="Open Sans Condensed Bold"/>
                <a:sym typeface="Open Sans Condensed Bold"/>
              </a:rPr>
              <a:t>The Skilled Trades, Local Supply Chains, </a:t>
            </a:r>
          </a:p>
          <a:p>
            <a:pPr algn="ctr" defTabSz="623438">
              <a:spcBef>
                <a:spcPct val="0"/>
              </a:spcBef>
            </a:pPr>
            <a:r>
              <a:rPr lang="en-US" sz="1227" b="1" dirty="0">
                <a:solidFill>
                  <a:schemeClr val="accent3">
                    <a:lumMod val="50000"/>
                  </a:schemeClr>
                </a:solidFill>
                <a:latin typeface="Open Sans Condensed Bold"/>
                <a:ea typeface="Open Sans Condensed Bold"/>
                <a:cs typeface="Open Sans Condensed Bold"/>
                <a:sym typeface="Open Sans Condensed Bold"/>
              </a:rPr>
              <a:t>and the Communities that Make It Possible</a:t>
            </a:r>
          </a:p>
        </p:txBody>
      </p:sp>
      <p:sp>
        <p:nvSpPr>
          <p:cNvPr id="20" name="TextBox 20">
            <a:extLst>
              <a:ext uri="{FF2B5EF4-FFF2-40B4-BE49-F238E27FC236}">
                <a16:creationId xmlns:a16="http://schemas.microsoft.com/office/drawing/2014/main" id="{78490633-805D-E3DE-C01B-A54A9EBCB5D3}"/>
              </a:ext>
            </a:extLst>
          </p:cNvPr>
          <p:cNvSpPr txBox="1"/>
          <p:nvPr/>
        </p:nvSpPr>
        <p:spPr>
          <a:xfrm>
            <a:off x="4979011" y="6119198"/>
            <a:ext cx="2674829" cy="149336"/>
          </a:xfrm>
          <a:prstGeom prst="rect">
            <a:avLst/>
          </a:prstGeom>
        </p:spPr>
        <p:txBody>
          <a:bodyPr lIns="0" tIns="0" rIns="0" bIns="0" rtlCol="0" anchor="t">
            <a:spAutoFit/>
          </a:bodyPr>
          <a:lstStyle/>
          <a:p>
            <a:pPr defTabSz="623438">
              <a:lnSpc>
                <a:spcPts val="1250"/>
              </a:lnSpc>
            </a:pPr>
            <a:r>
              <a:rPr lang="en-US" sz="833" dirty="0">
                <a:solidFill>
                  <a:srgbClr val="000000"/>
                </a:solidFill>
                <a:latin typeface="Canva Sans"/>
                <a:ea typeface="Canva Sans"/>
                <a:cs typeface="Canva Sans"/>
                <a:sym typeface="Canva Sans"/>
              </a:rPr>
              <a:t>www.westinghousenuclear.com/</a:t>
            </a:r>
          </a:p>
        </p:txBody>
      </p:sp>
      <p:sp>
        <p:nvSpPr>
          <p:cNvPr id="24" name="Freeform 11">
            <a:extLst>
              <a:ext uri="{FF2B5EF4-FFF2-40B4-BE49-F238E27FC236}">
                <a16:creationId xmlns:a16="http://schemas.microsoft.com/office/drawing/2014/main" id="{08C8FF99-A2AF-C923-FBD5-D23ECCC74751}"/>
              </a:ext>
            </a:extLst>
          </p:cNvPr>
          <p:cNvSpPr/>
          <p:nvPr/>
        </p:nvSpPr>
        <p:spPr>
          <a:xfrm>
            <a:off x="8641773" y="754103"/>
            <a:ext cx="1816136" cy="519415"/>
          </a:xfrm>
          <a:custGeom>
            <a:avLst/>
            <a:gdLst/>
            <a:ahLst/>
            <a:cxnLst/>
            <a:rect l="l" t="t" r="r" b="b"/>
            <a:pathLst>
              <a:path w="2663666" h="761808">
                <a:moveTo>
                  <a:pt x="0" y="0"/>
                </a:moveTo>
                <a:lnTo>
                  <a:pt x="2663666" y="0"/>
                </a:lnTo>
                <a:lnTo>
                  <a:pt x="2663666" y="761809"/>
                </a:lnTo>
                <a:lnTo>
                  <a:pt x="0" y="761809"/>
                </a:lnTo>
                <a:lnTo>
                  <a:pt x="0" y="0"/>
                </a:lnTo>
                <a:close/>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pPr defTabSz="623438"/>
            <a:endParaRPr lang="en-US" sz="1227">
              <a:solidFill>
                <a:prstClr val="black"/>
              </a:solidFill>
              <a:latin typeface="Calibri"/>
            </a:endParaRPr>
          </a:p>
        </p:txBody>
      </p:sp>
      <p:sp>
        <p:nvSpPr>
          <p:cNvPr id="26" name="TextBox 25">
            <a:extLst>
              <a:ext uri="{FF2B5EF4-FFF2-40B4-BE49-F238E27FC236}">
                <a16:creationId xmlns:a16="http://schemas.microsoft.com/office/drawing/2014/main" id="{C6F62884-A701-E907-9268-A5C5FAFCBF3A}"/>
              </a:ext>
            </a:extLst>
          </p:cNvPr>
          <p:cNvSpPr txBox="1"/>
          <p:nvPr/>
        </p:nvSpPr>
        <p:spPr>
          <a:xfrm>
            <a:off x="4488614" y="4558195"/>
            <a:ext cx="3532909" cy="307777"/>
          </a:xfrm>
          <a:prstGeom prst="rect">
            <a:avLst/>
          </a:prstGeom>
          <a:noFill/>
        </p:spPr>
        <p:txBody>
          <a:bodyPr wrap="square">
            <a:spAutoFit/>
          </a:bodyPr>
          <a:lstStyle/>
          <a:p>
            <a:pPr algn="l"/>
            <a:r>
              <a:rPr lang="en-US" sz="1400" b="0" i="0" u="none" strike="noStrike" baseline="0" dirty="0">
                <a:solidFill>
                  <a:schemeClr val="bg1">
                    <a:lumMod val="85000"/>
                  </a:schemeClr>
                </a:solidFill>
                <a:latin typeface="ArialMT"/>
              </a:rPr>
              <a:t>100% carbon-free electricity by 2050</a:t>
            </a:r>
            <a:endParaRPr lang="en-US" sz="1400" dirty="0">
              <a:solidFill>
                <a:schemeClr val="bg1">
                  <a:lumMod val="85000"/>
                </a:schemeClr>
              </a:solidFill>
            </a:endParaRPr>
          </a:p>
        </p:txBody>
      </p:sp>
      <p:sp>
        <p:nvSpPr>
          <p:cNvPr id="28" name="TextBox 27">
            <a:extLst>
              <a:ext uri="{FF2B5EF4-FFF2-40B4-BE49-F238E27FC236}">
                <a16:creationId xmlns:a16="http://schemas.microsoft.com/office/drawing/2014/main" id="{4A607B2F-1A70-DCF4-CBAF-8144164F7057}"/>
              </a:ext>
            </a:extLst>
          </p:cNvPr>
          <p:cNvSpPr txBox="1"/>
          <p:nvPr/>
        </p:nvSpPr>
        <p:spPr>
          <a:xfrm>
            <a:off x="4488871" y="4944643"/>
            <a:ext cx="6096000" cy="923330"/>
          </a:xfrm>
          <a:prstGeom prst="rect">
            <a:avLst/>
          </a:prstGeom>
          <a:noFill/>
        </p:spPr>
        <p:txBody>
          <a:bodyPr wrap="square">
            <a:spAutoFit/>
          </a:bodyPr>
          <a:lstStyle/>
          <a:p>
            <a:r>
              <a:rPr lang="en-US" b="0" i="1" dirty="0">
                <a:solidFill>
                  <a:schemeClr val="bg1">
                    <a:lumMod val="85000"/>
                  </a:schemeClr>
                </a:solidFill>
                <a:effectLst/>
                <a:latin typeface="Gotham"/>
              </a:rPr>
              <a:t>“The nuclear resurgence will come in all shapes and sizes, but it can't happen without a firm foundation of gigawatt scale Generation III+ reactors.  -</a:t>
            </a:r>
            <a:r>
              <a:rPr lang="en-US" sz="1400" i="1" dirty="0">
                <a:solidFill>
                  <a:schemeClr val="bg1">
                    <a:lumMod val="85000"/>
                  </a:schemeClr>
                </a:solidFill>
                <a:latin typeface="Gotham"/>
              </a:rPr>
              <a:t>Craig Piercy, CEO, American Nuclear Society</a:t>
            </a:r>
            <a:endParaRPr lang="en-US" i="1" dirty="0">
              <a:solidFill>
                <a:schemeClr val="bg1">
                  <a:lumMod val="85000"/>
                </a:schemeClr>
              </a:solidFill>
              <a:latin typeface="Gotham"/>
            </a:endParaRPr>
          </a:p>
        </p:txBody>
      </p:sp>
    </p:spTree>
    <p:extLst>
      <p:ext uri="{BB962C8B-B14F-4D97-AF65-F5344CB8AC3E}">
        <p14:creationId xmlns:p14="http://schemas.microsoft.com/office/powerpoint/2010/main" val="1257020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MM_SLIDE_TYPE" val="6"/>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MM_SLIDE_TYPE" val="6"/>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MM_SLIDE_TYPE" val="6"/>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7.xml><?xml version="1.0" encoding="utf-8"?>
<p:tagLst xmlns:a="http://schemas.openxmlformats.org/drawingml/2006/main" xmlns:r="http://schemas.openxmlformats.org/officeDocument/2006/relationships" xmlns:p="http://schemas.openxmlformats.org/presentationml/2006/main">
  <p:tag name="MM_SLIDE_TYPE" val="6"/>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MM_SLIDE_TYPE" val="6"/>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MM_SLIDE_TYPE" val="6"/>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6.xml><?xml version="1.0" encoding="utf-8"?>
<p:tagLst xmlns:a="http://schemas.openxmlformats.org/drawingml/2006/main" xmlns:r="http://schemas.openxmlformats.org/officeDocument/2006/relationships" xmlns:p="http://schemas.openxmlformats.org/presentationml/2006/main">
  <p:tag name="MM_SLIDE_TYPE" val="6"/>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MM_SLIDE_TYPE" val="6"/>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013 Non-Prop Class 1 Template">
  <a:themeElements>
    <a:clrScheme name="2007 New Slide Leaf Template Blue v2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fontScheme name="2007 New Slide Leaf Template Blu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defRPr sz="1800" dirty="0" err="1" smtClean="0">
            <a:solidFill>
              <a:schemeClr val="bg2">
                <a:lumMod val="75000"/>
                <a:lumOff val="25000"/>
              </a:schemeClr>
            </a:solidFill>
          </a:defRPr>
        </a:defPPr>
      </a:lstStyle>
    </a:txDef>
  </a:objectDefaults>
  <a:extraClrSchemeLst>
    <a:extraClrScheme>
      <a:clrScheme name="2007 New Slide Leaf Template Blue v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 New Slide Leaf Template Blue v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7 New Slide Leaf Template Blue v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7 New Slide Leaf Template Blue v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7 New Slide Leaf Template Blue 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7 New Slide Leaf Template Blue 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7 New Slide Leaf Template Blue 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07 New Slide Leaf Template Blue v2 8">
        <a:dk1>
          <a:srgbClr val="B2B2B2"/>
        </a:dk1>
        <a:lt1>
          <a:srgbClr val="FFFFFF"/>
        </a:lt1>
        <a:dk2>
          <a:srgbClr val="0C2D83"/>
        </a:dk2>
        <a:lt2>
          <a:srgbClr val="FFFFFF"/>
        </a:lt2>
        <a:accent1>
          <a:srgbClr val="FAC70C"/>
        </a:accent1>
        <a:accent2>
          <a:srgbClr val="618FFD"/>
        </a:accent2>
        <a:accent3>
          <a:srgbClr val="AAADC1"/>
        </a:accent3>
        <a:accent4>
          <a:srgbClr val="DADADA"/>
        </a:accent4>
        <a:accent5>
          <a:srgbClr val="FCE0AA"/>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2007 New Slide Leaf Template Blue v2 9">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2007 New Slide Leaf Template Blue v2 10">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CC"/>
        </a:folHlink>
      </a:clrScheme>
      <a:clrMap bg1="dk2" tx1="lt1" bg2="dk1" tx2="lt2" accent1="accent1" accent2="accent2" accent3="accent3" accent4="accent4" accent5="accent5" accent6="accent6" hlink="hlink" folHlink="folHlink"/>
    </a:extraClrScheme>
    <a:extraClrScheme>
      <a:clrScheme name="2007 New Slide Leaf Template Blue v2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esting house Grid 16:9">
  <a:themeElements>
    <a:clrScheme name="Westing house Grid">
      <a:dk1>
        <a:srgbClr val="000000"/>
      </a:dk1>
      <a:lt1>
        <a:sysClr val="window" lastClr="FFFFFF"/>
      </a:lt1>
      <a:dk2>
        <a:srgbClr val="243369"/>
      </a:dk2>
      <a:lt2>
        <a:srgbClr val="F2F2F2"/>
      </a:lt2>
      <a:accent1>
        <a:srgbClr val="8EC945"/>
      </a:accent1>
      <a:accent2>
        <a:srgbClr val="F57A0D"/>
      </a:accent2>
      <a:accent3>
        <a:srgbClr val="407EB6"/>
      </a:accent3>
      <a:accent4>
        <a:srgbClr val="3EC1E6"/>
      </a:accent4>
      <a:accent5>
        <a:srgbClr val="4D4D4D"/>
      </a:accent5>
      <a:accent6>
        <a:srgbClr val="F4F058"/>
      </a:accent6>
      <a:hlink>
        <a:srgbClr val="0F3557"/>
      </a:hlink>
      <a:folHlink>
        <a:srgbClr val="0F355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miter lim="800000"/>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8_Office Theme">
  <a:themeElements>
    <a:clrScheme name="Custom 3">
      <a:dk1>
        <a:srgbClr val="4D4D4D"/>
      </a:dk1>
      <a:lt1>
        <a:srgbClr val="FFFFFF"/>
      </a:lt1>
      <a:dk2>
        <a:srgbClr val="25346A"/>
      </a:dk2>
      <a:lt2>
        <a:srgbClr val="A6A6A6"/>
      </a:lt2>
      <a:accent1>
        <a:srgbClr val="8ECA45"/>
      </a:accent1>
      <a:accent2>
        <a:srgbClr val="F19D2D"/>
      </a:accent2>
      <a:accent3>
        <a:srgbClr val="2070BD"/>
      </a:accent3>
      <a:accent4>
        <a:srgbClr val="3F5D79"/>
      </a:accent4>
      <a:accent5>
        <a:srgbClr val="E7E4E4"/>
      </a:accent5>
      <a:accent6>
        <a:srgbClr val="487C09"/>
      </a:accent6>
      <a:hlink>
        <a:srgbClr val="577289"/>
      </a:hlink>
      <a:folHlink>
        <a:srgbClr val="D1E9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C Strategy Presentation_Template Rev1.pptx" id="{D5D94566-ABA8-4A77-AAB8-486A6BA860C0}" vid="{AD579A13-B17A-4EB1-8F04-41ABC0767C02}"/>
    </a:ext>
  </a:extLst>
</a:theme>
</file>

<file path=ppt/theme/theme7.xml><?xml version="1.0" encoding="utf-8"?>
<a:theme xmlns:a="http://schemas.openxmlformats.org/drawingml/2006/main" name="Westing house Grid 16:9">
  <a:themeElements>
    <a:clrScheme name="Westing house Grid">
      <a:dk1>
        <a:srgbClr val="000000"/>
      </a:dk1>
      <a:lt1>
        <a:sysClr val="window" lastClr="FFFFFF"/>
      </a:lt1>
      <a:dk2>
        <a:srgbClr val="243369"/>
      </a:dk2>
      <a:lt2>
        <a:srgbClr val="F2F2F2"/>
      </a:lt2>
      <a:accent1>
        <a:srgbClr val="8EC945"/>
      </a:accent1>
      <a:accent2>
        <a:srgbClr val="F57A0D"/>
      </a:accent2>
      <a:accent3>
        <a:srgbClr val="407EB6"/>
      </a:accent3>
      <a:accent4>
        <a:srgbClr val="3EC1E6"/>
      </a:accent4>
      <a:accent5>
        <a:srgbClr val="4D4D4D"/>
      </a:accent5>
      <a:accent6>
        <a:srgbClr val="F4F058"/>
      </a:accent6>
      <a:hlink>
        <a:srgbClr val="0F3557"/>
      </a:hlink>
      <a:folHlink>
        <a:srgbClr val="0F355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miter lim="800000"/>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8.xml><?xml version="1.0" encoding="utf-8"?>
<a:theme xmlns:a="http://schemas.openxmlformats.org/drawingml/2006/main" name="13_Office Theme">
  <a:themeElements>
    <a:clrScheme name="Custom 3">
      <a:dk1>
        <a:srgbClr val="4D4D4D"/>
      </a:dk1>
      <a:lt1>
        <a:srgbClr val="FFFFFF"/>
      </a:lt1>
      <a:dk2>
        <a:srgbClr val="25346A"/>
      </a:dk2>
      <a:lt2>
        <a:srgbClr val="A6A6A6"/>
      </a:lt2>
      <a:accent1>
        <a:srgbClr val="8ECA45"/>
      </a:accent1>
      <a:accent2>
        <a:srgbClr val="F19D2D"/>
      </a:accent2>
      <a:accent3>
        <a:srgbClr val="2070BD"/>
      </a:accent3>
      <a:accent4>
        <a:srgbClr val="3F5D79"/>
      </a:accent4>
      <a:accent5>
        <a:srgbClr val="E7E4E4"/>
      </a:accent5>
      <a:accent6>
        <a:srgbClr val="487C09"/>
      </a:accent6>
      <a:hlink>
        <a:srgbClr val="577289"/>
      </a:hlink>
      <a:folHlink>
        <a:srgbClr val="D1E9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C Strategy Presentation_Template Rev1.pptx" id="{D5D94566-ABA8-4A77-AAB8-486A6BA860C0}" vid="{AD579A13-B17A-4EB1-8F04-41ABC0767C02}"/>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ed6326-ca95-4bf2-b003-2cfb5e6cd39b">
      <Terms xmlns="http://schemas.microsoft.com/office/infopath/2007/PartnerControls"/>
    </lcf76f155ced4ddcb4097134ff3c332f>
    <TaxCatchAll xmlns="dbb3c59b-5fcb-4389-88e1-0ea0f0df904c" xsi:nil="true"/>
    <SharedWithUsers xmlns="dbb3c59b-5fcb-4389-88e1-0ea0f0df904c">
      <UserInfo>
        <DisplayName>Baranwal, Rita</DisplayName>
        <AccountId>175</AccountId>
        <AccountType/>
      </UserInfo>
      <UserInfo>
        <DisplayName>Kułak, Jacek</DisplayName>
        <AccountId>78</AccountId>
        <AccountType/>
      </UserInfo>
      <UserInfo>
        <DisplayName>Reicherter, Elizabeth</DisplayName>
        <AccountId>93</AccountId>
        <AccountType/>
      </UserInfo>
      <UserInfo>
        <DisplayName>Serrano, Ramon I.</DisplayName>
        <AccountId>137</AccountId>
        <AccountType/>
      </UserInfo>
      <UserInfo>
        <DisplayName>Leszkiewicz, Agata</DisplayName>
        <AccountId>68</AccountId>
        <AccountType/>
      </UserInfo>
      <UserInfo>
        <DisplayName>Jones, Sean J</DisplayName>
        <AccountId>87</AccountId>
        <AccountType/>
      </UserInfo>
      <UserInfo>
        <DisplayName>Arcarons, Josefa</DisplayName>
        <AccountId>258</AccountId>
        <AccountType/>
      </UserInfo>
      <UserInfo>
        <DisplayName>Tanel, David</DisplayName>
        <AccountId>202</AccountId>
        <AccountType/>
      </UserInfo>
      <UserInfo>
        <DisplayName>Thomas, Vincent</DisplayName>
        <AccountId>140</AccountId>
        <AccountType/>
      </UserInfo>
      <UserInfo>
        <DisplayName>Nicholas, Kyle</DisplayName>
        <AccountId>197</AccountId>
        <AccountType/>
      </UserInfo>
      <UserInfo>
        <DisplayName>Neary, Samantha</DisplayName>
        <AccountId>72</AccountId>
        <AccountType/>
      </UserInfo>
      <UserInfo>
        <DisplayName>Piñeiro, Fabricia</DisplayName>
        <AccountId>280</AccountId>
        <AccountType/>
      </UserInfo>
      <UserInfo>
        <DisplayName>Coffaro-Vernick, Sharon L</DisplayName>
        <AccountId>25</AccountId>
        <AccountType/>
      </UserInfo>
      <UserInfo>
        <DisplayName>Guinn, Shanan</DisplayName>
        <AccountId>324</AccountId>
        <AccountType/>
      </UserInfo>
      <UserInfo>
        <DisplayName>Slimm, (Pribicko) Jenna</DisplayName>
        <AccountId>263</AccountId>
        <AccountType/>
      </UserInfo>
    </SharedWithUsers>
    <Status xmlns="31ed6326-ca95-4bf2-b003-2cfb5e6cd39b" xsi:nil="true"/>
    <Purpose xmlns="31ed6326-ca95-4bf2-b003-2cfb5e6cd39b" xsi:nil="true"/>
    <Number xmlns="31ed6326-ca95-4bf2-b003-2cfb5e6cd39b" xsi:nil="true"/>
    <Helpful_x003f_ xmlns="31ed6326-ca95-4bf2-b003-2cfb5e6cd3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1A946F7965A449A7BCF83A14B09F13" ma:contentTypeVersion="22" ma:contentTypeDescription="Create a new document." ma:contentTypeScope="" ma:versionID="556510d2f5914273d16ac35bf1517ca5">
  <xsd:schema xmlns:xsd="http://www.w3.org/2001/XMLSchema" xmlns:xs="http://www.w3.org/2001/XMLSchema" xmlns:p="http://schemas.microsoft.com/office/2006/metadata/properties" xmlns:ns2="31ed6326-ca95-4bf2-b003-2cfb5e6cd39b" xmlns:ns3="dbb3c59b-5fcb-4389-88e1-0ea0f0df904c" targetNamespace="http://schemas.microsoft.com/office/2006/metadata/properties" ma:root="true" ma:fieldsID="34fde9c38964354da0c4c8712367bf16" ns2:_="" ns3:_="">
    <xsd:import namespace="31ed6326-ca95-4bf2-b003-2cfb5e6cd39b"/>
    <xsd:import namespace="dbb3c59b-5fcb-4389-88e1-0ea0f0df9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ObjectDetectorVersions" minOccurs="0"/>
                <xsd:element ref="ns2:MediaLengthInSeconds" minOccurs="0"/>
                <xsd:element ref="ns2:Number" minOccurs="0"/>
                <xsd:element ref="ns2:MediaServiceSearchProperties" minOccurs="0"/>
                <xsd:element ref="ns2:Status" minOccurs="0"/>
                <xsd:element ref="ns2:Helpful_x003f_" minOccurs="0"/>
                <xsd:element ref="ns2:Purpo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d6326-ca95-4bf2-b003-2cfb5e6cd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a545757-cdc4-460f-b361-61e69197c4e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Number" ma:index="25" nillable="true" ma:displayName="Number" ma:format="Dropdown" ma:internalName="Number" ma:percentage="FALSE">
      <xsd:simpleType>
        <xsd:restriction base="dms:Number"/>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Status" ma:index="27" nillable="true" ma:displayName="Status" ma:format="Dropdown" ma:internalName="Status">
      <xsd:simpleType>
        <xsd:restriction base="dms:Choice">
          <xsd:enumeration value="In Process"/>
          <xsd:enumeration value="Approved"/>
          <xsd:enumeration value="Choice 3"/>
        </xsd:restriction>
      </xsd:simpleType>
    </xsd:element>
    <xsd:element name="Helpful_x003f_" ma:index="28" nillable="true" ma:displayName="Helpful?" ma:description="Indicate if this document is helpful" ma:format="Dropdown" ma:internalName="Helpful_x003f_">
      <xsd:simpleType>
        <xsd:restriction base="dms:Choice">
          <xsd:enumeration value="Yes"/>
          <xsd:enumeration value="No"/>
          <xsd:enumeration value="not reviewed"/>
        </xsd:restriction>
      </xsd:simpleType>
    </xsd:element>
    <xsd:element name="Purpose" ma:index="29" nillable="true" ma:displayName="Purpose" ma:format="Dropdown" ma:internalName="Purpo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3c59b-5fcb-4389-88e1-0ea0f0df90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4709149-7cda-42ac-bf20-8baaa5821ed9}" ma:internalName="TaxCatchAll" ma:showField="CatchAllData" ma:web="dbb3c59b-5fcb-4389-88e1-0ea0f0df90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87156-ABE3-4344-8E2C-8E59377C1E0C}">
  <ds:schemaRefs>
    <ds:schemaRef ds:uri="http://schemas.microsoft.com/sharepoint/v3/contenttype/forms"/>
  </ds:schemaRefs>
</ds:datastoreItem>
</file>

<file path=customXml/itemProps2.xml><?xml version="1.0" encoding="utf-8"?>
<ds:datastoreItem xmlns:ds="http://schemas.openxmlformats.org/officeDocument/2006/customXml" ds:itemID="{A9B2A053-0FE6-477F-8D3C-A29B16789608}">
  <ds:schemaRefs>
    <ds:schemaRef ds:uri="31ed6326-ca95-4bf2-b003-2cfb5e6cd39b"/>
    <ds:schemaRef ds:uri="dbb3c59b-5fcb-4389-88e1-0ea0f0df90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71204CE-D306-4FB3-AF6B-45827013139B}">
  <ds:schemaRefs>
    <ds:schemaRef ds:uri="31ed6326-ca95-4bf2-b003-2cfb5e6cd39b"/>
    <ds:schemaRef ds:uri="dbb3c59b-5fcb-4389-88e1-0ea0f0df90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967</TotalTime>
  <Words>599</Words>
  <Application>Microsoft Office PowerPoint</Application>
  <PresentationFormat>Widescreen</PresentationFormat>
  <Paragraphs>88</Paragraphs>
  <Slides>6</Slides>
  <Notes>6</Notes>
  <HiddenSlides>0</HiddenSlides>
  <MMClips>0</MMClips>
  <ScaleCrop>false</ScaleCrop>
  <HeadingPairs>
    <vt:vector size="8" baseType="variant">
      <vt:variant>
        <vt:lpstr>Fonts Used</vt:lpstr>
      </vt:variant>
      <vt:variant>
        <vt:i4>15</vt:i4>
      </vt:variant>
      <vt:variant>
        <vt:lpstr>Theme</vt:lpstr>
      </vt:variant>
      <vt:variant>
        <vt:i4>9</vt:i4>
      </vt:variant>
      <vt:variant>
        <vt:lpstr>Embedded OLE Servers</vt:lpstr>
      </vt:variant>
      <vt:variant>
        <vt:i4>1</vt:i4>
      </vt:variant>
      <vt:variant>
        <vt:lpstr>Slide Titles</vt:lpstr>
      </vt:variant>
      <vt:variant>
        <vt:i4>6</vt:i4>
      </vt:variant>
    </vt:vector>
  </HeadingPairs>
  <TitlesOfParts>
    <vt:vector size="31" baseType="lpstr">
      <vt:lpstr>Aptos</vt:lpstr>
      <vt:lpstr>Arial</vt:lpstr>
      <vt:lpstr>Arial Black</vt:lpstr>
      <vt:lpstr>ArialMT</vt:lpstr>
      <vt:lpstr>Calibri</vt:lpstr>
      <vt:lpstr>Calibri Light</vt:lpstr>
      <vt:lpstr>Canva Sans</vt:lpstr>
      <vt:lpstr>Century Gothic</vt:lpstr>
      <vt:lpstr>Courier New</vt:lpstr>
      <vt:lpstr>Gotham</vt:lpstr>
      <vt:lpstr>Open Sans Condensed Bold</vt:lpstr>
      <vt:lpstr>Times New Roman</vt:lpstr>
      <vt:lpstr>Trebuchet MS</vt:lpstr>
      <vt:lpstr>Verdana</vt:lpstr>
      <vt:lpstr>Wingdings</vt:lpstr>
      <vt:lpstr>2_Office Theme</vt:lpstr>
      <vt:lpstr>6_Office Theme</vt:lpstr>
      <vt:lpstr>5_Office Theme</vt:lpstr>
      <vt:lpstr>2013 Non-Prop Class 1 Template</vt:lpstr>
      <vt:lpstr>1_Westing house Grid 16:9</vt:lpstr>
      <vt:lpstr>8_Office Theme</vt:lpstr>
      <vt:lpstr>Westing house Grid 16:9</vt:lpstr>
      <vt:lpstr>13_Office Theme</vt:lpstr>
      <vt:lpstr>1_Office Theme</vt:lpstr>
      <vt:lpstr>think-cell Slide</vt:lpstr>
      <vt:lpstr>PowerPoint Presentation</vt:lpstr>
      <vt:lpstr>global presence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Bronder</dc:creator>
  <cp:lastModifiedBy>Mark Magyar</cp:lastModifiedBy>
  <cp:revision>4</cp:revision>
  <cp:lastPrinted>2025-10-29T19:06:25Z</cp:lastPrinted>
  <dcterms:created xsi:type="dcterms:W3CDTF">2021-07-14T15:10:27Z</dcterms:created>
  <dcterms:modified xsi:type="dcterms:W3CDTF">2026-06-22T19:58:11Z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0x010100A7B5F7837DA73044AF7DD16BCC9E01E1</vt:lpwstr>
  </property>
  <property fmtid="{D5CDD505-2E9C-101B-9397-08002B2CF9AE}" pid="3" name="MediaServiceImageTags">
    <vt:lpwstr/>
  </property>
  <property fmtid="{D5CDD505-2E9C-101B-9397-08002B2CF9AE}" pid="4" name="MSIP_Label_1d7a6dd0-c16e-4aa6-8f26-3b824bf76858_Enabled">
    <vt:lpwstr>true</vt:lpwstr>
  </property>
  <property fmtid="{D5CDD505-2E9C-101B-9397-08002B2CF9AE}" pid="5" name="MSIP_Label_1d7a6dd0-c16e-4aa6-8f26-3b824bf76858_SetDate">
    <vt:lpwstr>2025-09-27T14:02:49Z</vt:lpwstr>
  </property>
  <property fmtid="{D5CDD505-2E9C-101B-9397-08002B2CF9AE}" pid="6" name="MSIP_Label_1d7a6dd0-c16e-4aa6-8f26-3b824bf76858_Method">
    <vt:lpwstr>Privileged</vt:lpwstr>
  </property>
  <property fmtid="{D5CDD505-2E9C-101B-9397-08002B2CF9AE}" pid="7" name="MSIP_Label_1d7a6dd0-c16e-4aa6-8f26-3b824bf76858_Name">
    <vt:lpwstr>Non-Proprietary Class 3</vt:lpwstr>
  </property>
  <property fmtid="{D5CDD505-2E9C-101B-9397-08002B2CF9AE}" pid="8" name="MSIP_Label_1d7a6dd0-c16e-4aa6-8f26-3b824bf76858_SiteId">
    <vt:lpwstr>516ec17a-b92f-438b-8594-e11b6f6bec79</vt:lpwstr>
  </property>
  <property fmtid="{D5CDD505-2E9C-101B-9397-08002B2CF9AE}" pid="9" name="MSIP_Label_1d7a6dd0-c16e-4aa6-8f26-3b824bf76858_ActionId">
    <vt:lpwstr>a82bd82e-0de8-400c-acaa-6e1c7ae20149</vt:lpwstr>
  </property>
  <property fmtid="{D5CDD505-2E9C-101B-9397-08002B2CF9AE}" pid="10" name="MSIP_Label_1d7a6dd0-c16e-4aa6-8f26-3b824bf76858_ContentBits">
    <vt:lpwstr>0</vt:lpwstr>
  </property>
  <property fmtid="{D5CDD505-2E9C-101B-9397-08002B2CF9AE}" pid="11" name="MSIP_Label_1d7a6dd0-c16e-4aa6-8f26-3b824bf76858_Tag">
    <vt:lpwstr>10, 0, 1, 1</vt:lpwstr>
  </property>
</Properties>
</file>