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39" d="100"/>
          <a:sy n="39" d="100"/>
        </p:scale>
        <p:origin x="1349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F6E0-04B3-8D6E-9702-BDE4D9D8F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38810-0DDE-5263-516F-E1351E697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D7FF4-F9B0-E51B-EE5A-E542B53E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A10E-E78A-9E42-B290-49AC304DDE2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C9CFC-C715-B84F-C526-B8C974B9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58B5F-AA09-D0B9-4E8D-CD4DC5FB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B826-8BAD-0046-B3E4-79ECAE2D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1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DE98F-8B32-4A28-C5D8-E3DE04D9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3DE599-26FD-4BF1-AB9C-45314EC90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EB2AD-E19E-E154-4A21-AE6319A96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A10E-E78A-9E42-B290-49AC304DDE2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97C48-9A81-CA68-D2DB-A3E30FB3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B8A2C-55CB-C363-6864-DF735F10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B826-8BAD-0046-B3E4-79ECAE2D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9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ED11E5-5D3E-B91A-1C63-3E4E59CCB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A3729-0FE0-22AB-7528-28070C8CE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EB379-D7CC-D608-04E0-83D05CC86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A10E-E78A-9E42-B290-49AC304DDE2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CD516-1DC3-56B7-F2FC-29F36624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FB57A-D9B9-A789-637F-8CC642E6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B826-8BAD-0046-B3E4-79ECAE2D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0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BB91-47FB-F780-4080-20085254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53AB6-3A8B-F8CE-27A4-9AB123F48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7D1EA-1F43-9BD4-62AA-72D9FDE7C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A10E-E78A-9E42-B290-49AC304DDE2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C29CB-2410-9973-02D0-E2BFE741D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00B95-6CDB-AFBF-435B-510B4D26D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B826-8BAD-0046-B3E4-79ECAE2D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4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84BF-680C-FE65-B966-3A5B6A38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A0123-7277-5A3E-EA93-D2FF0E7E7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BA29F-6E44-2C6E-446B-5B73253D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A10E-E78A-9E42-B290-49AC304DDE2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F32DD-F133-98BD-4A32-ECB53111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4D032-5DF3-19A9-97CF-A1B49BC8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B826-8BAD-0046-B3E4-79ECAE2D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5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BAA79-19F4-C463-ED8C-46226324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7F667-D10D-117E-ECEC-30F45CB91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1D81B-FCD4-02BE-06C3-F67C17A89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940CF-FFE0-40B5-3799-78F5ED3EB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A10E-E78A-9E42-B290-49AC304DDE2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74BC9-744A-980A-D8C5-B7170774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A671B-891D-09B1-9D84-3F50C2E4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B826-8BAD-0046-B3E4-79ECAE2D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2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06C0-4636-5BE8-8897-FCD84C17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21D94-111C-57A1-E20B-6BEE931AF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593E4-2E3C-AC4F-8462-4B3729494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E4DC7-69E0-4EC3-7C34-72AFB1D06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66CD7A-9B77-18F1-3D58-BFF358461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0E04F5-8A44-B762-F516-8D801BA8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A10E-E78A-9E42-B290-49AC304DDE2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5A831-6E73-C71F-76F7-090C6B1B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2378E-6D8B-1938-93AB-011F5C35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B826-8BAD-0046-B3E4-79ECAE2D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6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73168-7922-D0E2-7CD1-C7F328C2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36B8D-A07B-ED74-1121-00CA54A7E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A10E-E78A-9E42-B290-49AC304DDE2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D8169-68B1-94E6-2C00-67B4FEAD7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DC1C-91E5-5CB8-F3FA-8590D1E9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B826-8BAD-0046-B3E4-79ECAE2D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5E1DA-312E-5A55-5806-2D8BBC370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A10E-E78A-9E42-B290-49AC304DDE2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D1A60-10E3-2713-ADFF-B39585EC7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0821C-0D62-FD81-660E-FDB94A03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B826-8BAD-0046-B3E4-79ECAE2D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2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5076B-3567-7499-A9AA-E06AFCC3C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88D0E-4625-4A76-656A-73B7DFD62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3C11C-BC89-EE60-43C3-97B8AC947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30C82-DA04-C06A-39DA-FF0F2245B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A10E-E78A-9E42-B290-49AC304DDE2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CF385-2218-E5E0-A0AA-076F4176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36471-FAE4-528D-F15A-14F91B57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B826-8BAD-0046-B3E4-79ECAE2D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5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5438B-0AEE-D742-53C0-2B9D0130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DD26C-F58C-D271-79DE-3C8DC076F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F6A4E-C5AB-A3F9-7E1B-E4E542E7B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1618B-8ABA-4F9E-A312-E5DF0A79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A10E-E78A-9E42-B290-49AC304DDE2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0C976-69FE-7B9B-8CB7-4038EEB8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2055D-4F1B-BA16-66E4-1D5D060D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B826-8BAD-0046-B3E4-79ECAE2D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7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988AA1-A015-6FCD-FB26-AF9074F4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1188C-56CD-C2BA-4B02-D252C6517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068AC-5AC5-C84B-D39D-C986D9BF3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C9A10E-E78A-9E42-B290-49AC304DDE2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0A929-6B3D-31A7-361F-EB82B7AD2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5FD7C-F8D7-8A71-0D12-6F8363417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6DB826-8BAD-0046-B3E4-79ECAE2D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7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a brain and text&#10;&#10;AI-generated content may be incorrect.">
            <a:extLst>
              <a:ext uri="{FF2B5EF4-FFF2-40B4-BE49-F238E27FC236}">
                <a16:creationId xmlns:a16="http://schemas.microsoft.com/office/drawing/2014/main" id="{3581CF8C-ED7C-BDA6-4EC7-08A988A47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7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any policy&#10;&#10;AI-generated content may be incorrect.">
            <a:extLst>
              <a:ext uri="{FF2B5EF4-FFF2-40B4-BE49-F238E27FC236}">
                <a16:creationId xmlns:a16="http://schemas.microsoft.com/office/drawing/2014/main" id="{C205E2ED-ECB0-B624-60DE-A8BD5FCFE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0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90E3AE23-B6F8-675F-5C0D-DA3A1CAA4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9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EF3D6-43D3-2F47-FD44-4CEE60FDA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A2BB0E3-99B5-11C8-9EB5-3276D657A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4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51450-3CD6-3E9C-B446-27BAE915C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creen with icons&#10;&#10;AI-generated content may be incorrect.">
            <a:extLst>
              <a:ext uri="{FF2B5EF4-FFF2-40B4-BE49-F238E27FC236}">
                <a16:creationId xmlns:a16="http://schemas.microsoft.com/office/drawing/2014/main" id="{7D25DE20-7745-2F41-58CB-96DA999B8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31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843F0-2DB7-634E-D5C2-22A9A3AF2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dots and lines&#10;&#10;AI-generated content may be incorrect.">
            <a:extLst>
              <a:ext uri="{FF2B5EF4-FFF2-40B4-BE49-F238E27FC236}">
                <a16:creationId xmlns:a16="http://schemas.microsoft.com/office/drawing/2014/main" id="{2CBEC529-6754-5091-45AA-5EF82FA34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20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Hook, Judeann</dc:creator>
  <cp:lastModifiedBy>Mark Magyar</cp:lastModifiedBy>
  <cp:revision>1</cp:revision>
  <dcterms:created xsi:type="dcterms:W3CDTF">2025-04-14T16:03:56Z</dcterms:created>
  <dcterms:modified xsi:type="dcterms:W3CDTF">2025-04-14T19:10:56Z</dcterms:modified>
</cp:coreProperties>
</file>